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18" Type="http://schemas.openxmlformats.org/officeDocument/2006/relationships/slide" Target="slides/slide14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0" rtl="0" algn="l">
              <a:spcBef>
                <a:spcPts val="0"/>
              </a:spcBef>
              <a:defRPr b="0" i="0" sz="1200" u="none" cap="none" strike="noStrike"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4" name="Shape 4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0" rtl="0" algn="r">
              <a:spcBef>
                <a:spcPts val="0"/>
              </a:spcBef>
              <a:defRPr b="0" i="0" sz="1200" u="none" cap="none" strike="noStrike"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5" name="Shape 5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6" name="Shape 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lvl="0">
              <a:spcBef>
                <a:spcPts val="0"/>
              </a:spcBef>
              <a:buChar char="●"/>
              <a:defRPr/>
            </a:lvl1pPr>
            <a:lvl2pPr lvl="1">
              <a:spcBef>
                <a:spcPts val="0"/>
              </a:spcBef>
              <a:buChar char="○"/>
              <a:defRPr/>
            </a:lvl2pPr>
            <a:lvl3pPr lvl="2">
              <a:spcBef>
                <a:spcPts val="0"/>
              </a:spcBef>
              <a:buChar char="■"/>
              <a:defRPr/>
            </a:lvl3pPr>
            <a:lvl4pPr lvl="3">
              <a:spcBef>
                <a:spcPts val="0"/>
              </a:spcBef>
              <a:buChar char="●"/>
              <a:defRPr/>
            </a:lvl4pPr>
            <a:lvl5pPr lvl="4">
              <a:spcBef>
                <a:spcPts val="0"/>
              </a:spcBef>
              <a:buChar char="○"/>
              <a:defRPr/>
            </a:lvl5pPr>
            <a:lvl6pPr lvl="5">
              <a:spcBef>
                <a:spcPts val="0"/>
              </a:spcBef>
              <a:buChar char="■"/>
              <a:defRPr/>
            </a:lvl6pPr>
            <a:lvl7pPr lvl="6">
              <a:spcBef>
                <a:spcPts val="0"/>
              </a:spcBef>
              <a:buChar char="●"/>
              <a:defRPr/>
            </a:lvl7pPr>
            <a:lvl8pPr lvl="7">
              <a:spcBef>
                <a:spcPts val="0"/>
              </a:spcBef>
              <a:buChar char="○"/>
              <a:defRPr/>
            </a:lvl8pPr>
            <a:lvl9pPr lvl="8">
              <a:spcBef>
                <a:spcPts val="0"/>
              </a:spcBef>
              <a:buChar char="■"/>
              <a:defRPr/>
            </a:lvl9pPr>
          </a:lstStyle>
          <a:p/>
        </p:txBody>
      </p:sp>
      <p:sp>
        <p:nvSpPr>
          <p:cNvPr id="7" name="Shape 7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wrap="square" tIns="91425"/>
          <a:lstStyle>
            <a:lvl1pPr indent="0" lvl="0" marL="0" marR="0" rtl="0" algn="l">
              <a:spcBef>
                <a:spcPts val="0"/>
              </a:spcBef>
              <a:defRPr b="0" i="0" sz="1200" u="none" cap="none" strike="noStrike"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wrap="square" tIns="91425">
            <a:noAutofit/>
          </a:bodyPr>
          <a:lstStyle/>
          <a:p>
            <a:pPr indent="0" lvl="0" marL="0" marR="0" rtl="0" algn="r">
              <a:spcBef>
                <a:spcPts val="0"/>
              </a:spcBef>
            </a:pPr>
            <a:r>
              <a:t/>
            </a:r>
            <a:endParaRPr b="0" i="0" sz="1200" u="none" cap="none" strike="noStrike"/>
          </a:p>
          <a:p>
            <a:pPr indent="0" lvl="1" marL="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2" marL="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3" marL="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4" marL="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5" marL="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6" marL="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7" marL="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8" marL="0" marR="0" rtl="0" algn="l">
              <a:spcBef>
                <a:spcPts val="0"/>
              </a:spcBef>
            </a:pPr>
            <a:r>
              <a:t/>
            </a:r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55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Shape 256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257" name="Shape 25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58" name="Shape 258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r>
              <a:rPr lang="hu-HU"/>
              <a:t> 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2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Shape 32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23" name="Shape 323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29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Shape 33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31" name="Shape 331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36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Shape 33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38" name="Shape 338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43" name="Shape 3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Shape 34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45" name="Shape 345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50" name="Shape 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Shape 35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52" name="Shape 352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63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Shape 26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65" name="Shape 265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7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Shape 27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73" name="Shape 273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78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Shape 27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80" name="Shape 280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84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Shape 28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86" name="Shape 286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92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Shape 29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94" name="Shape 294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99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Shape 30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01" name="Shape 301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07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Shape 30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09" name="Shape 309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14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Shape 31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16" name="Shape 316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Sp="0" type="title">
  <p:cSld name="Title slide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" name="Shape 58"/>
          <p:cNvGrpSpPr/>
          <p:nvPr/>
        </p:nvGrpSpPr>
        <p:grpSpPr>
          <a:xfrm>
            <a:off x="-644959" y="0"/>
            <a:ext cx="10458653" cy="7117071"/>
            <a:chOff x="-644959" y="0"/>
            <a:chExt cx="10458653" cy="7117071"/>
          </a:xfrm>
        </p:grpSpPr>
        <p:grpSp>
          <p:nvGrpSpPr>
            <p:cNvPr id="59" name="Shape 59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60" name="Shape 60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61" name="Shape 61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lt1">
                    <a:alpha val="9803"/>
                  </a:schemeClr>
                </a:solidFill>
                <a:ln>
                  <a:noFill/>
                </a:ln>
              </p:spPr>
              <p:txBody>
                <a:bodyPr anchorCtr="0" anchor="ctr" bIns="45700" lIns="91425" rIns="91425" wrap="square" tIns="45700">
                  <a:noAutofit/>
                </a:bodyPr>
                <a:lstStyle/>
                <a:p>
                  <a:pPr lvl="0">
                    <a:spcBef>
                      <a:spcPts val="0"/>
                    </a:spcBef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62" name="Shape 6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lt1">
                    <a:alpha val="9803"/>
                  </a:schemeClr>
                </a:solidFill>
                <a:ln>
                  <a:noFill/>
                </a:ln>
              </p:spPr>
              <p:txBody>
                <a:bodyPr anchorCtr="0" anchor="ctr" bIns="45700" lIns="91425" rIns="91425" wrap="square" tIns="45700">
                  <a:noAutofit/>
                </a:bodyPr>
                <a:lstStyle/>
                <a:p>
                  <a:pPr lvl="0">
                    <a:spcBef>
                      <a:spcPts val="0"/>
                    </a:spcBef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63" name="Shape 6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lt1">
                    <a:alpha val="9803"/>
                  </a:schemeClr>
                </a:solidFill>
                <a:ln>
                  <a:noFill/>
                </a:ln>
              </p:spPr>
              <p:txBody>
                <a:bodyPr anchorCtr="0" anchor="ctr" bIns="45700" lIns="91425" rIns="91425" wrap="square" tIns="45700">
                  <a:noAutofit/>
                </a:bodyPr>
                <a:lstStyle/>
                <a:p>
                  <a:pPr lvl="0">
                    <a:spcBef>
                      <a:spcPts val="0"/>
                    </a:spcBef>
                    <a:buNone/>
                  </a:pPr>
                  <a:r>
                    <a:t/>
                  </a:r>
                  <a:endParaRPr/>
                </a:p>
              </p:txBody>
            </p:sp>
          </p:grpSp>
          <p:grpSp>
            <p:nvGrpSpPr>
              <p:cNvPr id="64" name="Shape 64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65" name="Shape 65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lt1">
                    <a:alpha val="9803"/>
                  </a:schemeClr>
                </a:solidFill>
                <a:ln>
                  <a:noFill/>
                </a:ln>
              </p:spPr>
              <p:txBody>
                <a:bodyPr anchorCtr="0" anchor="ctr" bIns="45700" lIns="91425" rIns="91425" wrap="square" tIns="45700">
                  <a:noAutofit/>
                </a:bodyPr>
                <a:lstStyle/>
                <a:p>
                  <a:pPr lvl="0">
                    <a:spcBef>
                      <a:spcPts val="0"/>
                    </a:spcBef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66" name="Shape 66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lt1">
                    <a:alpha val="9803"/>
                  </a:schemeClr>
                </a:solidFill>
                <a:ln>
                  <a:noFill/>
                </a:ln>
              </p:spPr>
              <p:txBody>
                <a:bodyPr anchorCtr="0" anchor="ctr" bIns="45700" lIns="91425" rIns="91425" wrap="square" tIns="45700">
                  <a:noAutofit/>
                </a:bodyPr>
                <a:lstStyle/>
                <a:p>
                  <a:pPr lvl="0">
                    <a:spcBef>
                      <a:spcPts val="0"/>
                    </a:spcBef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67" name="Shape 67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lt1">
                    <a:alpha val="9803"/>
                  </a:schemeClr>
                </a:solidFill>
                <a:ln>
                  <a:noFill/>
                </a:ln>
              </p:spPr>
              <p:txBody>
                <a:bodyPr anchorCtr="0" anchor="ctr" bIns="45700" lIns="91425" rIns="91425" wrap="square" tIns="45700">
                  <a:noAutofit/>
                </a:bodyPr>
                <a:lstStyle/>
                <a:p>
                  <a:pPr lvl="0">
                    <a:spcBef>
                      <a:spcPts val="0"/>
                    </a:spcBef>
                    <a:buNone/>
                  </a:pPr>
                  <a:r>
                    <a:t/>
                  </a:r>
                  <a:endParaRPr/>
                </a:p>
              </p:txBody>
            </p:sp>
          </p:grpSp>
          <p:grpSp>
            <p:nvGrpSpPr>
              <p:cNvPr id="68" name="Shape 68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69" name="Shape 6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lt1">
                    <a:alpha val="9803"/>
                  </a:schemeClr>
                </a:solidFill>
                <a:ln>
                  <a:noFill/>
                </a:ln>
              </p:spPr>
              <p:txBody>
                <a:bodyPr anchorCtr="0" anchor="ctr" bIns="45700" lIns="91425" rIns="91425" wrap="square" tIns="45700">
                  <a:noAutofit/>
                </a:bodyPr>
                <a:lstStyle/>
                <a:p>
                  <a:pPr lvl="0">
                    <a:spcBef>
                      <a:spcPts val="0"/>
                    </a:spcBef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70" name="Shape 7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lt1">
                    <a:alpha val="9803"/>
                  </a:schemeClr>
                </a:solidFill>
                <a:ln>
                  <a:noFill/>
                </a:ln>
              </p:spPr>
              <p:txBody>
                <a:bodyPr anchorCtr="0" anchor="ctr" bIns="45700" lIns="91425" rIns="91425" wrap="square" tIns="45700">
                  <a:noAutofit/>
                </a:bodyPr>
                <a:lstStyle/>
                <a:p>
                  <a:pPr lvl="0">
                    <a:spcBef>
                      <a:spcPts val="0"/>
                    </a:spcBef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71" name="Shape 7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lt1">
                    <a:alpha val="9803"/>
                  </a:schemeClr>
                </a:solidFill>
                <a:ln>
                  <a:noFill/>
                </a:ln>
              </p:spPr>
              <p:txBody>
                <a:bodyPr anchorCtr="0" anchor="ctr" bIns="45700" lIns="91425" rIns="91425" wrap="square" tIns="45700">
                  <a:noAutofit/>
                </a:bodyPr>
                <a:lstStyle/>
                <a:p>
                  <a:pPr lvl="0">
                    <a:spcBef>
                      <a:spcPts val="0"/>
                    </a:spcBef>
                    <a:buNone/>
                  </a:pPr>
                  <a:r>
                    <a:t/>
                  </a:r>
                  <a:endParaRPr/>
                </a:p>
              </p:txBody>
            </p:sp>
          </p:grpSp>
          <p:sp>
            <p:nvSpPr>
              <p:cNvPr id="72" name="Shape 72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lt1">
                  <a:alpha val="9803"/>
                </a:schemeClr>
              </a:solidFill>
              <a:ln>
                <a:noFill/>
              </a:ln>
            </p:spPr>
            <p:txBody>
              <a:bodyPr anchorCtr="0" anchor="ctr" bIns="45700" lIns="91425" rIns="91425" wrap="square" tIns="4570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3" name="Shape 73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lt1">
                  <a:alpha val="9803"/>
                </a:schemeClr>
              </a:solidFill>
              <a:ln>
                <a:noFill/>
              </a:ln>
            </p:spPr>
            <p:txBody>
              <a:bodyPr anchorCtr="0" anchor="ctr" bIns="45700" lIns="91425" rIns="91425" wrap="square" tIns="4570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4" name="Shape 74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lt1">
                  <a:alpha val="9803"/>
                </a:schemeClr>
              </a:solidFill>
              <a:ln>
                <a:noFill/>
              </a:ln>
            </p:spPr>
            <p:txBody>
              <a:bodyPr anchorCtr="0" anchor="ctr" bIns="45700" lIns="91425" rIns="91425" wrap="square" tIns="4570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75" name="Shape 75"/>
            <p:cNvSpPr/>
            <p:nvPr/>
          </p:nvSpPr>
          <p:spPr>
            <a:xfrm>
              <a:off x="-11875" y="5035138"/>
              <a:ext cx="9144000" cy="1175655"/>
            </a:xfrm>
            <a:custGeom>
              <a:pathLst>
                <a:path extrusionOk="0" h="1175655" w="9144000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noFill/>
            <a:ln cap="flat" cmpd="sng" w="9525">
              <a:solidFill>
                <a:schemeClr val="lt1">
                  <a:alpha val="20000"/>
                </a:schemeClr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76" name="Shape 76"/>
            <p:cNvSpPr/>
            <p:nvPr/>
          </p:nvSpPr>
          <p:spPr>
            <a:xfrm>
              <a:off x="-11875" y="3467595"/>
              <a:ext cx="9144000" cy="890650"/>
            </a:xfrm>
            <a:custGeom>
              <a:pathLst>
                <a:path extrusionOk="0" h="890650" w="914400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noFill/>
            <a:ln cap="flat" cmpd="sng" w="9525">
              <a:solidFill>
                <a:schemeClr val="lt1">
                  <a:alpha val="20000"/>
                </a:schemeClr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77" name="Shape 77"/>
            <p:cNvSpPr/>
            <p:nvPr/>
          </p:nvSpPr>
          <p:spPr>
            <a:xfrm>
              <a:off x="-23751" y="5640779"/>
              <a:ext cx="3004457" cy="1211283"/>
            </a:xfrm>
            <a:custGeom>
              <a:pathLst>
                <a:path extrusionOk="0" h="1211283" w="3004457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noFill/>
            <a:ln cap="flat" cmpd="sng" w="9525">
              <a:solidFill>
                <a:schemeClr val="lt1">
                  <a:alpha val="20000"/>
                </a:schemeClr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78" name="Shape 78"/>
            <p:cNvSpPr/>
            <p:nvPr/>
          </p:nvSpPr>
          <p:spPr>
            <a:xfrm>
              <a:off x="-11875" y="5284519"/>
              <a:ext cx="9144000" cy="1478478"/>
            </a:xfrm>
            <a:custGeom>
              <a:pathLst>
                <a:path extrusionOk="0" h="1478478" w="9144000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noFill/>
            <a:ln cap="flat" cmpd="sng" w="9525">
              <a:solidFill>
                <a:schemeClr val="lt1">
                  <a:alpha val="20000"/>
                </a:schemeClr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79" name="Shape 79"/>
            <p:cNvSpPr/>
            <p:nvPr/>
          </p:nvSpPr>
          <p:spPr>
            <a:xfrm>
              <a:off x="2137558" y="5132120"/>
              <a:ext cx="6982691" cy="1719942"/>
            </a:xfrm>
            <a:custGeom>
              <a:pathLst>
                <a:path extrusionOk="0" h="1719942" w="6982691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noFill/>
            <a:ln cap="flat" cmpd="sng" w="9525">
              <a:solidFill>
                <a:schemeClr val="lt1">
                  <a:alpha val="20000"/>
                </a:schemeClr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80" name="Shape 8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9803"/>
              </a:schemeClr>
            </a:solidFill>
            <a:ln cap="flat" cmpd="sng" w="12700">
              <a:solidFill>
                <a:schemeClr val="lt1">
                  <a:alpha val="11764"/>
                </a:schemeClr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81" name="Shape 8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0"/>
              </a:schemeClr>
            </a:solidFill>
            <a:ln cap="flat" cmpd="sng" w="12700">
              <a:solidFill>
                <a:schemeClr val="lt1">
                  <a:alpha val="11764"/>
                </a:schemeClr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82" name="Shape 82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6666"/>
              </a:schemeClr>
            </a:solidFill>
            <a:ln cap="flat" cmpd="sng" w="12700">
              <a:solidFill>
                <a:schemeClr val="lt1">
                  <a:alpha val="7843"/>
                </a:schemeClr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83" name="Shape 83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3921"/>
              </a:schemeClr>
            </a:solidFill>
            <a:ln cap="flat" cmpd="sng" w="12700">
              <a:solidFill>
                <a:schemeClr val="lt1">
                  <a:alpha val="7843"/>
                </a:schemeClr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84" name="Shape 84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5882"/>
              </a:schemeClr>
            </a:solidFill>
            <a:ln cap="flat" cmpd="sng" w="12700">
              <a:solidFill>
                <a:schemeClr val="lt1">
                  <a:alpha val="11764"/>
                </a:schemeClr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85" name="Shape 85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pathLst>
                <a:path extrusionOk="0" h="1388236" w="1261499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lt1">
                <a:alpha val="9803"/>
              </a:schemeClr>
            </a:solidFill>
            <a:ln cap="flat" cmpd="sng" w="12700">
              <a:solidFill>
                <a:schemeClr val="lt1">
                  <a:alpha val="11764"/>
                </a:schemeClr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86" name="Shape 86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0"/>
              </a:schemeClr>
            </a:solidFill>
            <a:ln cap="flat" cmpd="sng" w="12700">
              <a:solidFill>
                <a:schemeClr val="lt1">
                  <a:alpha val="11764"/>
                </a:schemeClr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87" name="Shape 87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6666"/>
              </a:schemeClr>
            </a:solidFill>
            <a:ln cap="flat" cmpd="sng" w="12700">
              <a:solidFill>
                <a:schemeClr val="lt1">
                  <a:alpha val="7843"/>
                </a:schemeClr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88" name="Shape 88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0"/>
              </a:schemeClr>
            </a:solidFill>
            <a:ln cap="flat" cmpd="sng" w="12700">
              <a:solidFill>
                <a:schemeClr val="lt1">
                  <a:alpha val="11764"/>
                </a:schemeClr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89" name="Shape 89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0"/>
              </a:schemeClr>
            </a:solidFill>
            <a:ln cap="flat" cmpd="sng" w="12700">
              <a:solidFill>
                <a:schemeClr val="lt1">
                  <a:alpha val="11764"/>
                </a:schemeClr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90" name="Shape 90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6666"/>
              </a:schemeClr>
            </a:solidFill>
            <a:ln cap="flat" cmpd="sng" w="12700">
              <a:solidFill>
                <a:schemeClr val="lt1">
                  <a:alpha val="7843"/>
                </a:schemeClr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91" name="Shape 91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0"/>
              </a:schemeClr>
            </a:solidFill>
            <a:ln cap="flat" cmpd="sng" w="12700">
              <a:solidFill>
                <a:schemeClr val="lt1">
                  <a:alpha val="11764"/>
                </a:schemeClr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92" name="Shape 92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9803"/>
              </a:schemeClr>
            </a:solidFill>
            <a:ln cap="flat" cmpd="sng" w="12700">
              <a:solidFill>
                <a:schemeClr val="lt1">
                  <a:alpha val="11764"/>
                </a:schemeClr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93" name="Shape 93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0"/>
              </a:schemeClr>
            </a:solidFill>
            <a:ln cap="flat" cmpd="sng" w="12700">
              <a:solidFill>
                <a:schemeClr val="lt1">
                  <a:alpha val="11764"/>
                </a:schemeClr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94" name="Shape 94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6666"/>
              </a:schemeClr>
            </a:solidFill>
            <a:ln cap="flat" cmpd="sng" w="12700">
              <a:solidFill>
                <a:schemeClr val="lt1">
                  <a:alpha val="7843"/>
                </a:schemeClr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95" name="Shape 95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pathLst>
                <a:path extrusionOk="0" h="1388236" w="1243407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lt1">
                <a:alpha val="3921"/>
              </a:schemeClr>
            </a:solidFill>
            <a:ln cap="flat" cmpd="sng" w="12700">
              <a:solidFill>
                <a:schemeClr val="lt1">
                  <a:alpha val="11764"/>
                </a:schemeClr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96" name="Shape 96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pathLst>
                <a:path extrusionOk="0" h="1388822" w="1241871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lt1">
                <a:alpha val="0"/>
              </a:schemeClr>
            </a:solidFill>
            <a:ln cap="flat" cmpd="sng" w="12700">
              <a:solidFill>
                <a:schemeClr val="lt1">
                  <a:alpha val="11764"/>
                </a:schemeClr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sp>
        <p:nvSpPr>
          <p:cNvPr id="97" name="Shape 97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 cap="flat" cmpd="sng" w="9525">
            <a:solidFill>
              <a:srgbClr val="74A50F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8" name="Shape 98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9" name="Shape 99"/>
          <p:cNvSpPr txBox="1"/>
          <p:nvPr>
            <p:ph type="ctrTitle"/>
          </p:nvPr>
        </p:nvSpPr>
        <p:spPr>
          <a:xfrm>
            <a:off x="4733365" y="2708476"/>
            <a:ext cx="3313355" cy="170216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wrap="square" tIns="91425"/>
          <a:lstStyle>
            <a:lvl1pPr indent="0" lvl="0" marL="0" marR="0" rtl="0" algn="l">
              <a:spcBef>
                <a:spcPts val="0"/>
              </a:spcBef>
              <a:buClr>
                <a:schemeClr val="accent1"/>
              </a:buClr>
              <a:buFont typeface="Arial"/>
              <a:buNone/>
              <a:defRPr b="0" i="0" sz="36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defRPr b="0" i="0" sz="1800" u="none" cap="none" strike="noStrike">
                <a:solidFill>
                  <a:schemeClr val="dk2"/>
                </a:solidFill>
              </a:defRPr>
            </a:lvl2pPr>
            <a:lvl3pPr indent="0" lvl="2" marL="0" marR="0" rtl="0" algn="l">
              <a:spcBef>
                <a:spcPts val="0"/>
              </a:spcBef>
              <a:defRPr b="0" i="0" sz="1800" u="none" cap="none" strike="noStrike">
                <a:solidFill>
                  <a:schemeClr val="dk2"/>
                </a:solidFill>
              </a:defRPr>
            </a:lvl3pPr>
            <a:lvl4pPr indent="0" lvl="3" marL="0" marR="0" rtl="0" algn="l">
              <a:spcBef>
                <a:spcPts val="0"/>
              </a:spcBef>
              <a:defRPr b="0" i="0" sz="1800" u="none" cap="none" strike="noStrike">
                <a:solidFill>
                  <a:schemeClr val="dk2"/>
                </a:solidFill>
              </a:defRPr>
            </a:lvl4pPr>
            <a:lvl5pPr indent="0" lvl="4" marL="0" marR="0" rtl="0" algn="l">
              <a:spcBef>
                <a:spcPts val="0"/>
              </a:spcBef>
              <a:defRPr b="0" i="0" sz="1800" u="none" cap="none" strike="noStrike">
                <a:solidFill>
                  <a:schemeClr val="dk2"/>
                </a:solidFill>
              </a:defRPr>
            </a:lvl5pPr>
            <a:lvl6pPr indent="0" lvl="5" marL="0" marR="0" rtl="0" algn="l">
              <a:spcBef>
                <a:spcPts val="0"/>
              </a:spcBef>
              <a:defRPr b="0" i="0" sz="1800" u="none" cap="none" strike="noStrike">
                <a:solidFill>
                  <a:schemeClr val="dk2"/>
                </a:solidFill>
              </a:defRPr>
            </a:lvl6pPr>
            <a:lvl7pPr indent="0" lvl="6" marL="0" marR="0" rtl="0" algn="l">
              <a:spcBef>
                <a:spcPts val="0"/>
              </a:spcBef>
              <a:defRPr b="0" i="0" sz="1800" u="none" cap="none" strike="noStrike">
                <a:solidFill>
                  <a:schemeClr val="dk2"/>
                </a:solidFill>
              </a:defRPr>
            </a:lvl7pPr>
            <a:lvl8pPr indent="0" lvl="7" marL="0" marR="0" rtl="0" algn="l">
              <a:spcBef>
                <a:spcPts val="0"/>
              </a:spcBef>
              <a:defRPr b="0" i="0" sz="1800" u="none" cap="none" strike="noStrike">
                <a:solidFill>
                  <a:schemeClr val="dk2"/>
                </a:solidFill>
              </a:defRPr>
            </a:lvl8pPr>
            <a:lvl9pPr indent="0" lvl="8" marL="0" marR="0" rtl="0" algn="l">
              <a:spcBef>
                <a:spcPts val="0"/>
              </a:spcBef>
              <a:defRPr b="0" i="0" sz="1800" u="none" cap="none" strike="noStrike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00" name="Shape 100"/>
          <p:cNvSpPr txBox="1"/>
          <p:nvPr>
            <p:ph idx="1" type="subTitle"/>
          </p:nvPr>
        </p:nvSpPr>
        <p:spPr>
          <a:xfrm>
            <a:off x="4733365" y="4421080"/>
            <a:ext cx="3309803" cy="126062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0" rtl="0" algn="l">
              <a:spcBef>
                <a:spcPts val="360"/>
              </a:spcBef>
              <a:buClr>
                <a:schemeClr val="accent1"/>
              </a:buClr>
              <a:buFont typeface="Arial"/>
              <a:buNone/>
              <a:defRPr b="0" i="0" sz="1800" u="none" cap="none" strike="noStrike">
                <a:solidFill>
                  <a:srgbClr val="42424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ctr">
              <a:spcBef>
                <a:spcPts val="440"/>
              </a:spcBef>
              <a:buClr>
                <a:schemeClr val="accent1"/>
              </a:buClr>
              <a:buFont typeface="Arial"/>
              <a:buNone/>
              <a:defRPr b="0" i="0" sz="2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ctr">
              <a:spcBef>
                <a:spcPts val="400"/>
              </a:spcBef>
              <a:buClr>
                <a:schemeClr val="accent1"/>
              </a:buClr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ctr">
              <a:spcBef>
                <a:spcPts val="360"/>
              </a:spcBef>
              <a:buClr>
                <a:schemeClr val="accent1"/>
              </a:buClr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ctr">
              <a:spcBef>
                <a:spcPts val="320"/>
              </a:spcBef>
              <a:buClr>
                <a:schemeClr val="accent1"/>
              </a:buClr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ctr">
              <a:spcBef>
                <a:spcPts val="280"/>
              </a:spcBef>
              <a:buClr>
                <a:schemeClr val="accent1"/>
              </a:buClr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ctr">
              <a:spcBef>
                <a:spcPts val="280"/>
              </a:spcBef>
              <a:buClr>
                <a:schemeClr val="accent1"/>
              </a:buClr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ctr">
              <a:spcBef>
                <a:spcPts val="280"/>
              </a:spcBef>
              <a:buClr>
                <a:schemeClr val="accent1"/>
              </a:buClr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ctr">
              <a:spcBef>
                <a:spcPts val="280"/>
              </a:spcBef>
              <a:buClr>
                <a:schemeClr val="accent1"/>
              </a:buClr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1" name="Shape 101"/>
          <p:cNvSpPr txBox="1"/>
          <p:nvPr>
            <p:ph idx="10" type="dt"/>
          </p:nvPr>
        </p:nvSpPr>
        <p:spPr>
          <a:xfrm>
            <a:off x="4738744" y="1516828"/>
            <a:ext cx="2133600" cy="750981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wrap="square" tIns="91425"/>
          <a:lstStyle>
            <a:lvl1pPr indent="0" lvl="0" marL="0" marR="0" rtl="0" algn="l">
              <a:spcBef>
                <a:spcPts val="0"/>
              </a:spcBef>
              <a:defRPr b="0" i="0" sz="2400" u="none" cap="none" strike="noStrike">
                <a:solidFill>
                  <a:srgbClr val="FEFEFE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2" name="Shape 102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03" name="Shape 103"/>
          <p:cNvSpPr txBox="1"/>
          <p:nvPr>
            <p:ph idx="11" type="ftr"/>
          </p:nvPr>
        </p:nvSpPr>
        <p:spPr>
          <a:xfrm>
            <a:off x="5303520" y="5719966"/>
            <a:ext cx="283159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r">
              <a:spcBef>
                <a:spcPts val="0"/>
              </a:spcBef>
              <a:defRPr b="0" i="0" sz="12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4" name="Shape 104"/>
          <p:cNvSpPr txBox="1"/>
          <p:nvPr>
            <p:ph idx="12" type="sldNum"/>
          </p:nvPr>
        </p:nvSpPr>
        <p:spPr>
          <a:xfrm>
            <a:off x="4649096" y="5719966"/>
            <a:ext cx="643666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indent="-88900" lvl="0" marL="0" marR="0" rtl="0" algn="l">
              <a:spcBef>
                <a:spcPts val="0"/>
              </a:spcBef>
            </a:pPr>
            <a:r>
              <a:t/>
            </a:r>
            <a:endParaRPr b="0" i="0" sz="1200" u="none" cap="none" strike="noStrike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88900" lvl="1" marL="4572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88900" lvl="2" marL="9144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88900" lvl="3" marL="13716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88900" lvl="4" marL="18288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88900" lvl="5" marL="22860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88900" lvl="6" marL="27432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88900" lvl="7" marL="32004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88900" lvl="8" marL="36576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" name="Shape 105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vertTx">
  <p:cSld name="VERTICAL_TEXT">
    <p:spTree>
      <p:nvGrpSpPr>
        <p:cNvPr id="243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Shape 244"/>
          <p:cNvSpPr txBox="1"/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wrap="square" tIns="91425"/>
          <a:lstStyle>
            <a:lvl1pPr lvl="0" rtl="0" algn="l">
              <a:spcBef>
                <a:spcPts val="0"/>
              </a:spcBef>
              <a:buClr>
                <a:schemeClr val="accent1"/>
              </a:buClr>
              <a:buNone/>
              <a:defRPr sz="40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defRPr>
                <a:solidFill>
                  <a:schemeClr val="dk2"/>
                </a:solidFill>
              </a:defRPr>
            </a:lvl2pPr>
            <a:lvl3pPr lvl="2" rtl="0">
              <a:spcBef>
                <a:spcPts val="0"/>
              </a:spcBef>
              <a:defRPr>
                <a:solidFill>
                  <a:schemeClr val="dk2"/>
                </a:solidFill>
              </a:defRPr>
            </a:lvl3pPr>
            <a:lvl4pPr lvl="3" rtl="0">
              <a:spcBef>
                <a:spcPts val="0"/>
              </a:spcBef>
              <a:defRPr>
                <a:solidFill>
                  <a:schemeClr val="dk2"/>
                </a:solidFill>
              </a:defRPr>
            </a:lvl4pPr>
            <a:lvl5pPr lvl="4" rtl="0">
              <a:spcBef>
                <a:spcPts val="0"/>
              </a:spcBef>
              <a:defRPr>
                <a:solidFill>
                  <a:schemeClr val="dk2"/>
                </a:solidFill>
              </a:defRPr>
            </a:lvl5pPr>
            <a:lvl6pPr lvl="5" rtl="0">
              <a:spcBef>
                <a:spcPts val="0"/>
              </a:spcBef>
              <a:defRPr>
                <a:solidFill>
                  <a:schemeClr val="dk2"/>
                </a:solidFill>
              </a:defRPr>
            </a:lvl6pPr>
            <a:lvl7pPr lvl="6" rtl="0">
              <a:spcBef>
                <a:spcPts val="0"/>
              </a:spcBef>
              <a:defRPr>
                <a:solidFill>
                  <a:schemeClr val="dk2"/>
                </a:solidFill>
              </a:defRPr>
            </a:lvl7pPr>
            <a:lvl8pPr lvl="7" rtl="0">
              <a:spcBef>
                <a:spcPts val="0"/>
              </a:spcBef>
              <a:defRPr>
                <a:solidFill>
                  <a:schemeClr val="dk2"/>
                </a:solidFill>
              </a:defRPr>
            </a:lvl8pPr>
            <a:lvl9pPr lvl="8" rtl="0">
              <a:spcBef>
                <a:spcPts val="0"/>
              </a:spcBef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245" name="Shape 245"/>
          <p:cNvSpPr txBox="1"/>
          <p:nvPr>
            <p:ph idx="1" type="body"/>
          </p:nvPr>
        </p:nvSpPr>
        <p:spPr>
          <a:xfrm rot="5400000">
            <a:off x="2677662" y="689482"/>
            <a:ext cx="3508977" cy="677731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-209550" lvl="0" marL="342900" rtl="0" algn="l">
              <a:spcBef>
                <a:spcPts val="480"/>
              </a:spcBef>
              <a:buClr>
                <a:schemeClr val="accent1"/>
              </a:buClr>
              <a:buFont typeface="Arial"/>
              <a:buChar char="●"/>
              <a:defRPr sz="2400">
                <a:solidFill>
                  <a:schemeClr val="dk2"/>
                </a:solidFill>
              </a:defRPr>
            </a:lvl1pPr>
            <a:lvl2pPr indent="-220980" lvl="1" marL="640080" rtl="0" algn="l">
              <a:spcBef>
                <a:spcPts val="440"/>
              </a:spcBef>
              <a:buClr>
                <a:schemeClr val="accent1"/>
              </a:buClr>
              <a:buFont typeface="Arial"/>
              <a:buChar char="●"/>
              <a:defRPr sz="2200">
                <a:solidFill>
                  <a:schemeClr val="dk2"/>
                </a:solidFill>
              </a:defRPr>
            </a:lvl2pPr>
            <a:lvl3pPr indent="-171450" lvl="2" marL="914400" rtl="0" algn="l">
              <a:spcBef>
                <a:spcPts val="400"/>
              </a:spcBef>
              <a:buClr>
                <a:schemeClr val="accent1"/>
              </a:buClr>
              <a:buFont typeface="Arial"/>
              <a:buChar char="●"/>
              <a:defRPr sz="2000">
                <a:solidFill>
                  <a:schemeClr val="dk2"/>
                </a:solidFill>
              </a:defRPr>
            </a:lvl3pPr>
            <a:lvl4pPr indent="-184911" lvl="3" marL="1124712" rtl="0" algn="l">
              <a:spcBef>
                <a:spcPts val="360"/>
              </a:spcBef>
              <a:buClr>
                <a:schemeClr val="accent1"/>
              </a:buClr>
              <a:buFont typeface="Arial"/>
              <a:buChar char="●"/>
              <a:defRPr sz="1800">
                <a:solidFill>
                  <a:schemeClr val="dk2"/>
                </a:solidFill>
              </a:defRPr>
            </a:lvl4pPr>
            <a:lvl5pPr indent="-186055" lvl="4" marL="1325880" rtl="0" algn="l">
              <a:spcBef>
                <a:spcPts val="320"/>
              </a:spcBef>
              <a:buClr>
                <a:schemeClr val="accent1"/>
              </a:buClr>
              <a:buFont typeface="Arial"/>
              <a:buChar char="●"/>
              <a:defRPr sz="1600">
                <a:solidFill>
                  <a:schemeClr val="dk2"/>
                </a:solidFill>
              </a:defRPr>
            </a:lvl5pPr>
            <a:lvl6pPr indent="-193928" lvl="5" marL="1517904" rtl="0" algn="l">
              <a:spcBef>
                <a:spcPts val="280"/>
              </a:spcBef>
              <a:buClr>
                <a:schemeClr val="accent1"/>
              </a:buClr>
              <a:buFont typeface="Arial"/>
              <a:buChar char="●"/>
              <a:defRPr sz="1400">
                <a:solidFill>
                  <a:schemeClr val="dk2"/>
                </a:solidFill>
              </a:defRPr>
            </a:lvl6pPr>
            <a:lvl7pPr indent="-191897" lvl="6" marL="1719072" rtl="0" algn="l">
              <a:spcBef>
                <a:spcPts val="280"/>
              </a:spcBef>
              <a:buClr>
                <a:schemeClr val="accent1"/>
              </a:buClr>
              <a:buFont typeface="Arial"/>
              <a:buChar char="●"/>
              <a:defRPr sz="1400">
                <a:solidFill>
                  <a:schemeClr val="dk2"/>
                </a:solidFill>
              </a:defRPr>
            </a:lvl7pPr>
            <a:lvl8pPr indent="-189864" lvl="7" marL="1920240" rtl="0" algn="l">
              <a:spcBef>
                <a:spcPts val="280"/>
              </a:spcBef>
              <a:buClr>
                <a:schemeClr val="accent1"/>
              </a:buClr>
              <a:buFont typeface="Arial"/>
              <a:buChar char="●"/>
              <a:defRPr sz="1400">
                <a:solidFill>
                  <a:schemeClr val="dk2"/>
                </a:solidFill>
              </a:defRPr>
            </a:lvl8pPr>
            <a:lvl9pPr indent="-187832" lvl="8" marL="2121408" rtl="0" algn="l">
              <a:spcBef>
                <a:spcPts val="280"/>
              </a:spcBef>
              <a:buClr>
                <a:schemeClr val="accent1"/>
              </a:buClr>
              <a:buFont typeface="Arial"/>
              <a:buChar char="●"/>
              <a:defRPr sz="14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246" name="Shape 246"/>
          <p:cNvSpPr txBox="1"/>
          <p:nvPr>
            <p:ph idx="10" type="dt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r">
              <a:spcBef>
                <a:spcPts val="0"/>
              </a:spcBef>
              <a:defRPr b="0" i="0" sz="1200" u="none" cap="none" strike="noStrike">
                <a:solidFill>
                  <a:srgbClr val="FEFEFE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47" name="Shape 247"/>
          <p:cNvSpPr txBox="1"/>
          <p:nvPr>
            <p:ph idx="11" type="ftr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r">
              <a:spcBef>
                <a:spcPts val="0"/>
              </a:spcBef>
              <a:defRPr b="0" i="0" sz="12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48" name="Shape 248"/>
          <p:cNvSpPr txBox="1"/>
          <p:nvPr>
            <p:ph idx="12" type="sldNum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indent="-88900" lvl="0" marL="0" marR="0" rtl="0" algn="l">
              <a:spcBef>
                <a:spcPts val="0"/>
              </a:spcBef>
            </a:pPr>
            <a:r>
              <a:t/>
            </a:r>
            <a:endParaRPr b="0" i="0" sz="1200" u="none" cap="none" strike="noStrike">
              <a:solidFill>
                <a:srgbClr val="FEFEFE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88900" lvl="1" marL="4572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88900" lvl="2" marL="9144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88900" lvl="3" marL="13716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88900" lvl="4" marL="18288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88900" lvl="5" marL="22860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88900" lvl="6" marL="27432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88900" lvl="7" marL="32004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88900" lvl="8" marL="36576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vertTitleAndTx">
  <p:cSld name="VERTICAL_TITLE_AND_VERTICAL_TEXT">
    <p:spTree>
      <p:nvGrpSpPr>
        <p:cNvPr id="249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Shape 250"/>
          <p:cNvSpPr txBox="1"/>
          <p:nvPr>
            <p:ph type="title"/>
          </p:nvPr>
        </p:nvSpPr>
        <p:spPr>
          <a:xfrm rot="5400000">
            <a:off x="4981455" y="2678093"/>
            <a:ext cx="4780344" cy="148445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lvl="0" rtl="0" algn="l">
              <a:spcBef>
                <a:spcPts val="0"/>
              </a:spcBef>
              <a:buClr>
                <a:schemeClr val="accent1"/>
              </a:buClr>
              <a:buNone/>
              <a:defRPr sz="40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defRPr>
                <a:solidFill>
                  <a:schemeClr val="dk2"/>
                </a:solidFill>
              </a:defRPr>
            </a:lvl2pPr>
            <a:lvl3pPr lvl="2" rtl="0">
              <a:spcBef>
                <a:spcPts val="0"/>
              </a:spcBef>
              <a:defRPr>
                <a:solidFill>
                  <a:schemeClr val="dk2"/>
                </a:solidFill>
              </a:defRPr>
            </a:lvl3pPr>
            <a:lvl4pPr lvl="3" rtl="0">
              <a:spcBef>
                <a:spcPts val="0"/>
              </a:spcBef>
              <a:defRPr>
                <a:solidFill>
                  <a:schemeClr val="dk2"/>
                </a:solidFill>
              </a:defRPr>
            </a:lvl4pPr>
            <a:lvl5pPr lvl="4" rtl="0">
              <a:spcBef>
                <a:spcPts val="0"/>
              </a:spcBef>
              <a:defRPr>
                <a:solidFill>
                  <a:schemeClr val="dk2"/>
                </a:solidFill>
              </a:defRPr>
            </a:lvl5pPr>
            <a:lvl6pPr lvl="5" rtl="0">
              <a:spcBef>
                <a:spcPts val="0"/>
              </a:spcBef>
              <a:defRPr>
                <a:solidFill>
                  <a:schemeClr val="dk2"/>
                </a:solidFill>
              </a:defRPr>
            </a:lvl6pPr>
            <a:lvl7pPr lvl="6" rtl="0">
              <a:spcBef>
                <a:spcPts val="0"/>
              </a:spcBef>
              <a:defRPr>
                <a:solidFill>
                  <a:schemeClr val="dk2"/>
                </a:solidFill>
              </a:defRPr>
            </a:lvl7pPr>
            <a:lvl8pPr lvl="7" rtl="0">
              <a:spcBef>
                <a:spcPts val="0"/>
              </a:spcBef>
              <a:defRPr>
                <a:solidFill>
                  <a:schemeClr val="dk2"/>
                </a:solidFill>
              </a:defRPr>
            </a:lvl8pPr>
            <a:lvl9pPr lvl="8" rtl="0">
              <a:spcBef>
                <a:spcPts val="0"/>
              </a:spcBef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251" name="Shape 251"/>
          <p:cNvSpPr txBox="1"/>
          <p:nvPr>
            <p:ph idx="1" type="body"/>
          </p:nvPr>
        </p:nvSpPr>
        <p:spPr>
          <a:xfrm rot="5400000">
            <a:off x="1374976" y="708467"/>
            <a:ext cx="4780344" cy="542370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-209550" lvl="0" marL="342900" rtl="0" algn="l">
              <a:spcBef>
                <a:spcPts val="480"/>
              </a:spcBef>
              <a:buClr>
                <a:schemeClr val="accent1"/>
              </a:buClr>
              <a:buFont typeface="Arial"/>
              <a:buChar char="●"/>
              <a:defRPr sz="2400">
                <a:solidFill>
                  <a:schemeClr val="dk2"/>
                </a:solidFill>
              </a:defRPr>
            </a:lvl1pPr>
            <a:lvl2pPr indent="-220980" lvl="1" marL="640080" rtl="0" algn="l">
              <a:spcBef>
                <a:spcPts val="440"/>
              </a:spcBef>
              <a:buClr>
                <a:schemeClr val="accent1"/>
              </a:buClr>
              <a:buFont typeface="Arial"/>
              <a:buChar char="●"/>
              <a:defRPr sz="2200">
                <a:solidFill>
                  <a:schemeClr val="dk2"/>
                </a:solidFill>
              </a:defRPr>
            </a:lvl2pPr>
            <a:lvl3pPr indent="-171450" lvl="2" marL="914400" rtl="0" algn="l">
              <a:spcBef>
                <a:spcPts val="400"/>
              </a:spcBef>
              <a:buClr>
                <a:schemeClr val="accent1"/>
              </a:buClr>
              <a:buFont typeface="Arial"/>
              <a:buChar char="●"/>
              <a:defRPr sz="2000">
                <a:solidFill>
                  <a:schemeClr val="dk2"/>
                </a:solidFill>
              </a:defRPr>
            </a:lvl3pPr>
            <a:lvl4pPr indent="-184911" lvl="3" marL="1124712" rtl="0" algn="l">
              <a:spcBef>
                <a:spcPts val="360"/>
              </a:spcBef>
              <a:buClr>
                <a:schemeClr val="accent1"/>
              </a:buClr>
              <a:buFont typeface="Arial"/>
              <a:buChar char="●"/>
              <a:defRPr sz="1800">
                <a:solidFill>
                  <a:schemeClr val="dk2"/>
                </a:solidFill>
              </a:defRPr>
            </a:lvl4pPr>
            <a:lvl5pPr indent="-186055" lvl="4" marL="1325880" rtl="0" algn="l">
              <a:spcBef>
                <a:spcPts val="320"/>
              </a:spcBef>
              <a:buClr>
                <a:schemeClr val="accent1"/>
              </a:buClr>
              <a:buFont typeface="Arial"/>
              <a:buChar char="●"/>
              <a:defRPr sz="1600">
                <a:solidFill>
                  <a:schemeClr val="dk2"/>
                </a:solidFill>
              </a:defRPr>
            </a:lvl5pPr>
            <a:lvl6pPr indent="-193928" lvl="5" marL="1517904" rtl="0" algn="l">
              <a:spcBef>
                <a:spcPts val="280"/>
              </a:spcBef>
              <a:buClr>
                <a:schemeClr val="accent1"/>
              </a:buClr>
              <a:buFont typeface="Arial"/>
              <a:buChar char="●"/>
              <a:defRPr sz="1400">
                <a:solidFill>
                  <a:schemeClr val="dk2"/>
                </a:solidFill>
              </a:defRPr>
            </a:lvl6pPr>
            <a:lvl7pPr indent="-191897" lvl="6" marL="1719072" rtl="0" algn="l">
              <a:spcBef>
                <a:spcPts val="280"/>
              </a:spcBef>
              <a:buClr>
                <a:schemeClr val="accent1"/>
              </a:buClr>
              <a:buFont typeface="Arial"/>
              <a:buChar char="●"/>
              <a:defRPr sz="1400">
                <a:solidFill>
                  <a:schemeClr val="dk2"/>
                </a:solidFill>
              </a:defRPr>
            </a:lvl7pPr>
            <a:lvl8pPr indent="-189864" lvl="7" marL="1920240" rtl="0" algn="l">
              <a:spcBef>
                <a:spcPts val="280"/>
              </a:spcBef>
              <a:buClr>
                <a:schemeClr val="accent1"/>
              </a:buClr>
              <a:buFont typeface="Arial"/>
              <a:buChar char="●"/>
              <a:defRPr sz="1400">
                <a:solidFill>
                  <a:schemeClr val="dk2"/>
                </a:solidFill>
              </a:defRPr>
            </a:lvl8pPr>
            <a:lvl9pPr indent="-187832" lvl="8" marL="2121408" rtl="0" algn="l">
              <a:spcBef>
                <a:spcPts val="280"/>
              </a:spcBef>
              <a:buClr>
                <a:schemeClr val="accent1"/>
              </a:buClr>
              <a:buFont typeface="Arial"/>
              <a:buChar char="●"/>
              <a:defRPr sz="14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252" name="Shape 252"/>
          <p:cNvSpPr txBox="1"/>
          <p:nvPr>
            <p:ph idx="10" type="dt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r">
              <a:spcBef>
                <a:spcPts val="0"/>
              </a:spcBef>
              <a:defRPr b="0" i="0" sz="1200" u="none" cap="none" strike="noStrike">
                <a:solidFill>
                  <a:srgbClr val="FEFEFE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53" name="Shape 253"/>
          <p:cNvSpPr txBox="1"/>
          <p:nvPr>
            <p:ph idx="11" type="ftr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r">
              <a:spcBef>
                <a:spcPts val="0"/>
              </a:spcBef>
              <a:defRPr b="0" i="0" sz="12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54" name="Shape 254"/>
          <p:cNvSpPr txBox="1"/>
          <p:nvPr>
            <p:ph idx="12" type="sldNum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indent="-88900" lvl="0" marL="0" marR="0" rtl="0" algn="l">
              <a:spcBef>
                <a:spcPts val="0"/>
              </a:spcBef>
            </a:pPr>
            <a:r>
              <a:t/>
            </a:r>
            <a:endParaRPr b="0" i="0" sz="1200" u="none" cap="none" strike="noStrike">
              <a:solidFill>
                <a:srgbClr val="FEFEFE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88900" lvl="1" marL="4572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88900" lvl="2" marL="9144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88900" lvl="3" marL="13716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88900" lvl="4" marL="18288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88900" lvl="5" marL="22860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88900" lvl="6" marL="27432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88900" lvl="7" marL="32004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88900" lvl="8" marL="36576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obj">
  <p:cSld name="OBJECT"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 txBox="1"/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wrap="square" tIns="91425"/>
          <a:lstStyle>
            <a:lvl1pPr lvl="0" rtl="0" algn="l">
              <a:spcBef>
                <a:spcPts val="0"/>
              </a:spcBef>
              <a:buClr>
                <a:schemeClr val="accent1"/>
              </a:buClr>
              <a:buNone/>
              <a:defRPr sz="40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defRPr>
                <a:solidFill>
                  <a:schemeClr val="dk2"/>
                </a:solidFill>
              </a:defRPr>
            </a:lvl2pPr>
            <a:lvl3pPr lvl="2" rtl="0">
              <a:spcBef>
                <a:spcPts val="0"/>
              </a:spcBef>
              <a:defRPr>
                <a:solidFill>
                  <a:schemeClr val="dk2"/>
                </a:solidFill>
              </a:defRPr>
            </a:lvl3pPr>
            <a:lvl4pPr lvl="3" rtl="0">
              <a:spcBef>
                <a:spcPts val="0"/>
              </a:spcBef>
              <a:defRPr>
                <a:solidFill>
                  <a:schemeClr val="dk2"/>
                </a:solidFill>
              </a:defRPr>
            </a:lvl4pPr>
            <a:lvl5pPr lvl="4" rtl="0">
              <a:spcBef>
                <a:spcPts val="0"/>
              </a:spcBef>
              <a:defRPr>
                <a:solidFill>
                  <a:schemeClr val="dk2"/>
                </a:solidFill>
              </a:defRPr>
            </a:lvl5pPr>
            <a:lvl6pPr lvl="5" rtl="0">
              <a:spcBef>
                <a:spcPts val="0"/>
              </a:spcBef>
              <a:defRPr>
                <a:solidFill>
                  <a:schemeClr val="dk2"/>
                </a:solidFill>
              </a:defRPr>
            </a:lvl6pPr>
            <a:lvl7pPr lvl="6" rtl="0">
              <a:spcBef>
                <a:spcPts val="0"/>
              </a:spcBef>
              <a:defRPr>
                <a:solidFill>
                  <a:schemeClr val="dk2"/>
                </a:solidFill>
              </a:defRPr>
            </a:lvl7pPr>
            <a:lvl8pPr lvl="7" rtl="0">
              <a:spcBef>
                <a:spcPts val="0"/>
              </a:spcBef>
              <a:defRPr>
                <a:solidFill>
                  <a:schemeClr val="dk2"/>
                </a:solidFill>
              </a:defRPr>
            </a:lvl8pPr>
            <a:lvl9pPr lvl="8" rtl="0">
              <a:spcBef>
                <a:spcPts val="0"/>
              </a:spcBef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08" name="Shape 108"/>
          <p:cNvSpPr txBox="1"/>
          <p:nvPr>
            <p:ph idx="1" type="body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-209550" lvl="0" marL="342900" rtl="0" algn="l">
              <a:spcBef>
                <a:spcPts val="480"/>
              </a:spcBef>
              <a:buClr>
                <a:schemeClr val="accent1"/>
              </a:buClr>
              <a:buFont typeface="Arial"/>
              <a:buChar char="●"/>
              <a:defRPr sz="2400">
                <a:solidFill>
                  <a:schemeClr val="dk2"/>
                </a:solidFill>
              </a:defRPr>
            </a:lvl1pPr>
            <a:lvl2pPr indent="-220980" lvl="1" marL="640080" rtl="0" algn="l">
              <a:spcBef>
                <a:spcPts val="440"/>
              </a:spcBef>
              <a:buClr>
                <a:schemeClr val="accent1"/>
              </a:buClr>
              <a:buFont typeface="Arial"/>
              <a:buChar char="●"/>
              <a:defRPr sz="2200">
                <a:solidFill>
                  <a:schemeClr val="dk2"/>
                </a:solidFill>
              </a:defRPr>
            </a:lvl2pPr>
            <a:lvl3pPr indent="-171450" lvl="2" marL="914400" rtl="0" algn="l">
              <a:spcBef>
                <a:spcPts val="400"/>
              </a:spcBef>
              <a:buClr>
                <a:schemeClr val="accent1"/>
              </a:buClr>
              <a:buFont typeface="Arial"/>
              <a:buChar char="●"/>
              <a:defRPr sz="2000">
                <a:solidFill>
                  <a:schemeClr val="dk2"/>
                </a:solidFill>
              </a:defRPr>
            </a:lvl3pPr>
            <a:lvl4pPr indent="-184911" lvl="3" marL="1124712" rtl="0" algn="l">
              <a:spcBef>
                <a:spcPts val="360"/>
              </a:spcBef>
              <a:buClr>
                <a:schemeClr val="accent1"/>
              </a:buClr>
              <a:buFont typeface="Arial"/>
              <a:buChar char="●"/>
              <a:defRPr sz="1800">
                <a:solidFill>
                  <a:schemeClr val="dk2"/>
                </a:solidFill>
              </a:defRPr>
            </a:lvl4pPr>
            <a:lvl5pPr indent="-186055" lvl="4" marL="1325880" rtl="0" algn="l">
              <a:spcBef>
                <a:spcPts val="320"/>
              </a:spcBef>
              <a:buClr>
                <a:schemeClr val="accent1"/>
              </a:buClr>
              <a:buFont typeface="Arial"/>
              <a:buChar char="●"/>
              <a:defRPr sz="1600">
                <a:solidFill>
                  <a:schemeClr val="dk2"/>
                </a:solidFill>
              </a:defRPr>
            </a:lvl5pPr>
            <a:lvl6pPr indent="-193928" lvl="5" marL="1517904" rtl="0" algn="l">
              <a:spcBef>
                <a:spcPts val="280"/>
              </a:spcBef>
              <a:buClr>
                <a:schemeClr val="accent1"/>
              </a:buClr>
              <a:buFont typeface="Arial"/>
              <a:buChar char="●"/>
              <a:defRPr sz="1400">
                <a:solidFill>
                  <a:schemeClr val="dk2"/>
                </a:solidFill>
              </a:defRPr>
            </a:lvl6pPr>
            <a:lvl7pPr indent="-191897" lvl="6" marL="1719072" rtl="0" algn="l">
              <a:spcBef>
                <a:spcPts val="280"/>
              </a:spcBef>
              <a:buClr>
                <a:schemeClr val="accent1"/>
              </a:buClr>
              <a:buFont typeface="Arial"/>
              <a:buChar char="●"/>
              <a:defRPr sz="1400">
                <a:solidFill>
                  <a:schemeClr val="dk2"/>
                </a:solidFill>
              </a:defRPr>
            </a:lvl7pPr>
            <a:lvl8pPr indent="-189864" lvl="7" marL="1920240" rtl="0" algn="l">
              <a:spcBef>
                <a:spcPts val="280"/>
              </a:spcBef>
              <a:buClr>
                <a:schemeClr val="accent1"/>
              </a:buClr>
              <a:buFont typeface="Arial"/>
              <a:buChar char="●"/>
              <a:defRPr sz="1400">
                <a:solidFill>
                  <a:schemeClr val="dk2"/>
                </a:solidFill>
              </a:defRPr>
            </a:lvl8pPr>
            <a:lvl9pPr indent="-187832" lvl="8" marL="2121408" rtl="0" algn="l">
              <a:spcBef>
                <a:spcPts val="280"/>
              </a:spcBef>
              <a:buClr>
                <a:schemeClr val="accent1"/>
              </a:buClr>
              <a:buFont typeface="Arial"/>
              <a:buChar char="●"/>
              <a:defRPr sz="14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09" name="Shape 109"/>
          <p:cNvSpPr txBox="1"/>
          <p:nvPr>
            <p:ph idx="10" type="dt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r">
              <a:spcBef>
                <a:spcPts val="0"/>
              </a:spcBef>
              <a:defRPr b="0" i="0" sz="1200" u="none" cap="none" strike="noStrike">
                <a:solidFill>
                  <a:srgbClr val="FEFEFE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0" name="Shape 110"/>
          <p:cNvSpPr txBox="1"/>
          <p:nvPr>
            <p:ph idx="11" type="ftr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r">
              <a:spcBef>
                <a:spcPts val="0"/>
              </a:spcBef>
              <a:defRPr b="0" i="0" sz="12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1" name="Shape 111"/>
          <p:cNvSpPr txBox="1"/>
          <p:nvPr>
            <p:ph idx="12" type="sldNum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indent="-88900" lvl="0" marL="0" marR="0" rtl="0" algn="l">
              <a:spcBef>
                <a:spcPts val="0"/>
              </a:spcBef>
            </a:pPr>
            <a:r>
              <a:t/>
            </a:r>
            <a:endParaRPr b="0" i="0" sz="1200" u="none" cap="none" strike="noStrike">
              <a:solidFill>
                <a:srgbClr val="FEFEFE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88900" lvl="1" marL="4572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88900" lvl="2" marL="9144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88900" lvl="3" marL="13716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88900" lvl="4" marL="18288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88900" lvl="5" marL="22860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88900" lvl="6" marL="27432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88900" lvl="7" marL="32004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88900" lvl="8" marL="36576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secHead">
  <p:cSld name="Section header"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 txBox="1"/>
          <p:nvPr>
            <p:ph type="title"/>
          </p:nvPr>
        </p:nvSpPr>
        <p:spPr>
          <a:xfrm>
            <a:off x="1258645" y="2900829"/>
            <a:ext cx="6637468" cy="1362075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wrap="square" tIns="91425"/>
          <a:lstStyle>
            <a:lvl1pPr lvl="0" rtl="0" algn="l">
              <a:spcBef>
                <a:spcPts val="0"/>
              </a:spcBef>
              <a:defRPr b="0" sz="4000" cap="none"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114" name="Shape 114"/>
          <p:cNvSpPr txBox="1"/>
          <p:nvPr>
            <p:ph idx="1" type="body"/>
          </p:nvPr>
        </p:nvSpPr>
        <p:spPr>
          <a:xfrm>
            <a:off x="1258645" y="4267200"/>
            <a:ext cx="6637467" cy="152041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rtl="0">
              <a:spcBef>
                <a:spcPts val="0"/>
              </a:spcBef>
              <a:buClr>
                <a:srgbClr val="888888"/>
              </a:buClr>
              <a:buNone/>
              <a:defRPr sz="2000">
                <a:solidFill>
                  <a:srgbClr val="888888"/>
                </a:solidFill>
              </a:defRPr>
            </a:lvl1pPr>
            <a:lvl2pPr indent="0" lvl="1" marL="457200" rtl="0">
              <a:spcBef>
                <a:spcPts val="0"/>
              </a:spcBef>
              <a:buClr>
                <a:srgbClr val="888888"/>
              </a:buClr>
              <a:buNone/>
              <a:defRPr sz="1800">
                <a:solidFill>
                  <a:srgbClr val="888888"/>
                </a:solidFill>
              </a:defRPr>
            </a:lvl2pPr>
            <a:lvl3pPr indent="0" lvl="2" marL="914400" rtl="0">
              <a:spcBef>
                <a:spcPts val="0"/>
              </a:spcBef>
              <a:buClr>
                <a:srgbClr val="888888"/>
              </a:buClr>
              <a:buNone/>
              <a:defRPr sz="1600">
                <a:solidFill>
                  <a:srgbClr val="888888"/>
                </a:solidFill>
              </a:defRPr>
            </a:lvl3pPr>
            <a:lvl4pPr indent="0" lvl="3" marL="1371600" rtl="0">
              <a:spcBef>
                <a:spcPts val="0"/>
              </a:spcBef>
              <a:buClr>
                <a:srgbClr val="888888"/>
              </a:buClr>
              <a:buNone/>
              <a:defRPr sz="1400">
                <a:solidFill>
                  <a:srgbClr val="888888"/>
                </a:solidFill>
              </a:defRPr>
            </a:lvl4pPr>
            <a:lvl5pPr indent="0" lvl="4" marL="1828800" rtl="0">
              <a:spcBef>
                <a:spcPts val="0"/>
              </a:spcBef>
              <a:buClr>
                <a:srgbClr val="888888"/>
              </a:buClr>
              <a:buNone/>
              <a:defRPr sz="1400">
                <a:solidFill>
                  <a:srgbClr val="888888"/>
                </a:solidFill>
              </a:defRPr>
            </a:lvl5pPr>
            <a:lvl6pPr indent="0" lvl="5" marL="2286000" rtl="0">
              <a:spcBef>
                <a:spcPts val="0"/>
              </a:spcBef>
              <a:buClr>
                <a:srgbClr val="888888"/>
              </a:buClr>
              <a:buNone/>
              <a:defRPr sz="1400">
                <a:solidFill>
                  <a:srgbClr val="888888"/>
                </a:solidFill>
              </a:defRPr>
            </a:lvl6pPr>
            <a:lvl7pPr indent="0" lvl="6" marL="2743200" rtl="0">
              <a:spcBef>
                <a:spcPts val="0"/>
              </a:spcBef>
              <a:buClr>
                <a:srgbClr val="888888"/>
              </a:buClr>
              <a:buNone/>
              <a:defRPr sz="1400">
                <a:solidFill>
                  <a:srgbClr val="888888"/>
                </a:solidFill>
              </a:defRPr>
            </a:lvl7pPr>
            <a:lvl8pPr indent="0" lvl="7" marL="3200400" rtl="0">
              <a:spcBef>
                <a:spcPts val="0"/>
              </a:spcBef>
              <a:buClr>
                <a:srgbClr val="888888"/>
              </a:buClr>
              <a:buNone/>
              <a:defRPr sz="1400">
                <a:solidFill>
                  <a:srgbClr val="888888"/>
                </a:solidFill>
              </a:defRPr>
            </a:lvl8pPr>
            <a:lvl9pPr indent="0" lvl="8" marL="3657600" rtl="0">
              <a:spcBef>
                <a:spcPts val="0"/>
              </a:spcBef>
              <a:buClr>
                <a:srgbClr val="888888"/>
              </a:buClr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15" name="Shape 115"/>
          <p:cNvSpPr txBox="1"/>
          <p:nvPr>
            <p:ph idx="10" type="dt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r">
              <a:spcBef>
                <a:spcPts val="0"/>
              </a:spcBef>
              <a:defRPr b="0" i="0" sz="1200" u="none" cap="none" strike="noStrike">
                <a:solidFill>
                  <a:srgbClr val="FEFEFE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6" name="Shape 116"/>
          <p:cNvSpPr txBox="1"/>
          <p:nvPr>
            <p:ph idx="11" type="ftr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r">
              <a:spcBef>
                <a:spcPts val="0"/>
              </a:spcBef>
              <a:defRPr b="0" i="0" sz="12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7" name="Shape 117"/>
          <p:cNvSpPr txBox="1"/>
          <p:nvPr>
            <p:ph idx="12" type="sldNum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indent="-88900" lvl="0" marL="0" marR="0" rtl="0" algn="l">
              <a:spcBef>
                <a:spcPts val="0"/>
              </a:spcBef>
            </a:pPr>
            <a:r>
              <a:t/>
            </a:r>
            <a:endParaRPr b="0" i="0" sz="1200" u="none" cap="none" strike="noStrike">
              <a:solidFill>
                <a:srgbClr val="FEFEFE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88900" lvl="1" marL="4572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88900" lvl="2" marL="9144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88900" lvl="3" marL="13716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88900" lvl="4" marL="18288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88900" lvl="5" marL="22860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88900" lvl="6" marL="27432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88900" lvl="7" marL="32004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88900" lvl="8" marL="36576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woObj">
  <p:cSld name="TWO_OBJECTS"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 txBox="1"/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wrap="square" tIns="91425"/>
          <a:lstStyle>
            <a:lvl1pPr lvl="0" rtl="0" algn="l">
              <a:spcBef>
                <a:spcPts val="0"/>
              </a:spcBef>
              <a:buClr>
                <a:schemeClr val="accent1"/>
              </a:buClr>
              <a:buNone/>
              <a:defRPr sz="40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defRPr>
                <a:solidFill>
                  <a:schemeClr val="dk2"/>
                </a:solidFill>
              </a:defRPr>
            </a:lvl2pPr>
            <a:lvl3pPr lvl="2" rtl="0">
              <a:spcBef>
                <a:spcPts val="0"/>
              </a:spcBef>
              <a:defRPr>
                <a:solidFill>
                  <a:schemeClr val="dk2"/>
                </a:solidFill>
              </a:defRPr>
            </a:lvl3pPr>
            <a:lvl4pPr lvl="3" rtl="0">
              <a:spcBef>
                <a:spcPts val="0"/>
              </a:spcBef>
              <a:defRPr>
                <a:solidFill>
                  <a:schemeClr val="dk2"/>
                </a:solidFill>
              </a:defRPr>
            </a:lvl4pPr>
            <a:lvl5pPr lvl="4" rtl="0">
              <a:spcBef>
                <a:spcPts val="0"/>
              </a:spcBef>
              <a:defRPr>
                <a:solidFill>
                  <a:schemeClr val="dk2"/>
                </a:solidFill>
              </a:defRPr>
            </a:lvl5pPr>
            <a:lvl6pPr lvl="5" rtl="0">
              <a:spcBef>
                <a:spcPts val="0"/>
              </a:spcBef>
              <a:defRPr>
                <a:solidFill>
                  <a:schemeClr val="dk2"/>
                </a:solidFill>
              </a:defRPr>
            </a:lvl6pPr>
            <a:lvl7pPr lvl="6" rtl="0">
              <a:spcBef>
                <a:spcPts val="0"/>
              </a:spcBef>
              <a:defRPr>
                <a:solidFill>
                  <a:schemeClr val="dk2"/>
                </a:solidFill>
              </a:defRPr>
            </a:lvl7pPr>
            <a:lvl8pPr lvl="7" rtl="0">
              <a:spcBef>
                <a:spcPts val="0"/>
              </a:spcBef>
              <a:defRPr>
                <a:solidFill>
                  <a:schemeClr val="dk2"/>
                </a:solidFill>
              </a:defRPr>
            </a:lvl8pPr>
            <a:lvl9pPr lvl="8" rtl="0">
              <a:spcBef>
                <a:spcPts val="0"/>
              </a:spcBef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20" name="Shape 120"/>
          <p:cNvSpPr txBox="1"/>
          <p:nvPr>
            <p:ph idx="10" type="dt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r">
              <a:spcBef>
                <a:spcPts val="0"/>
              </a:spcBef>
              <a:defRPr b="0" i="0" sz="1200" u="none" cap="none" strike="noStrike">
                <a:solidFill>
                  <a:srgbClr val="FEFEFE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1" name="Shape 121"/>
          <p:cNvSpPr txBox="1"/>
          <p:nvPr>
            <p:ph idx="11" type="ftr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r">
              <a:spcBef>
                <a:spcPts val="0"/>
              </a:spcBef>
              <a:defRPr b="0" i="0" sz="12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2" name="Shape 122"/>
          <p:cNvSpPr txBox="1"/>
          <p:nvPr>
            <p:ph idx="12" type="sldNum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indent="-88900" lvl="0" marL="0" marR="0" rtl="0" algn="l">
              <a:spcBef>
                <a:spcPts val="0"/>
              </a:spcBef>
            </a:pPr>
            <a:r>
              <a:t/>
            </a:r>
            <a:endParaRPr b="0" i="0" sz="1200" u="none" cap="none" strike="noStrike">
              <a:solidFill>
                <a:srgbClr val="FEFEFE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88900" lvl="1" marL="4572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88900" lvl="2" marL="9144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88900" lvl="3" marL="13716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88900" lvl="4" marL="18288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88900" lvl="5" marL="22860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88900" lvl="6" marL="27432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88900" lvl="7" marL="32004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88900" lvl="8" marL="36576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3" name="Shape 123"/>
          <p:cNvSpPr txBox="1"/>
          <p:nvPr>
            <p:ph idx="1" type="body"/>
          </p:nvPr>
        </p:nvSpPr>
        <p:spPr>
          <a:xfrm>
            <a:off x="1042416" y="2313432"/>
            <a:ext cx="3419856" cy="349300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-209550" lvl="0" marL="342900" rtl="0" algn="l">
              <a:spcBef>
                <a:spcPts val="480"/>
              </a:spcBef>
              <a:buClr>
                <a:schemeClr val="accent1"/>
              </a:buClr>
              <a:buFont typeface="Arial"/>
              <a:buChar char="●"/>
              <a:defRPr sz="2400">
                <a:solidFill>
                  <a:schemeClr val="dk2"/>
                </a:solidFill>
              </a:defRPr>
            </a:lvl1pPr>
            <a:lvl2pPr indent="-220980" lvl="1" marL="640080" rtl="0" algn="l">
              <a:spcBef>
                <a:spcPts val="440"/>
              </a:spcBef>
              <a:buClr>
                <a:schemeClr val="accent1"/>
              </a:buClr>
              <a:buFont typeface="Arial"/>
              <a:buChar char="●"/>
              <a:defRPr sz="2200">
                <a:solidFill>
                  <a:schemeClr val="dk2"/>
                </a:solidFill>
              </a:defRPr>
            </a:lvl2pPr>
            <a:lvl3pPr indent="-171450" lvl="2" marL="914400" rtl="0" algn="l">
              <a:spcBef>
                <a:spcPts val="400"/>
              </a:spcBef>
              <a:buClr>
                <a:schemeClr val="accent1"/>
              </a:buClr>
              <a:buFont typeface="Arial"/>
              <a:buChar char="●"/>
              <a:defRPr sz="2000">
                <a:solidFill>
                  <a:schemeClr val="dk2"/>
                </a:solidFill>
              </a:defRPr>
            </a:lvl3pPr>
            <a:lvl4pPr indent="-184911" lvl="3" marL="1124712" rtl="0" algn="l">
              <a:spcBef>
                <a:spcPts val="360"/>
              </a:spcBef>
              <a:buClr>
                <a:schemeClr val="accent1"/>
              </a:buClr>
              <a:buFont typeface="Arial"/>
              <a:buChar char="●"/>
              <a:defRPr sz="1800">
                <a:solidFill>
                  <a:schemeClr val="dk2"/>
                </a:solidFill>
              </a:defRPr>
            </a:lvl4pPr>
            <a:lvl5pPr indent="-186055" lvl="4" marL="1325880" rtl="0" algn="l">
              <a:spcBef>
                <a:spcPts val="320"/>
              </a:spcBef>
              <a:buClr>
                <a:schemeClr val="accent1"/>
              </a:buClr>
              <a:buFont typeface="Arial"/>
              <a:buChar char="●"/>
              <a:defRPr sz="1600">
                <a:solidFill>
                  <a:schemeClr val="dk2"/>
                </a:solidFill>
              </a:defRPr>
            </a:lvl5pPr>
            <a:lvl6pPr indent="-193928" lvl="5" marL="1517904" rtl="0" algn="l">
              <a:spcBef>
                <a:spcPts val="280"/>
              </a:spcBef>
              <a:buClr>
                <a:schemeClr val="accent1"/>
              </a:buClr>
              <a:buFont typeface="Arial"/>
              <a:buChar char="●"/>
              <a:defRPr sz="1400">
                <a:solidFill>
                  <a:schemeClr val="dk2"/>
                </a:solidFill>
              </a:defRPr>
            </a:lvl6pPr>
            <a:lvl7pPr indent="-191897" lvl="6" marL="1719072" rtl="0" algn="l">
              <a:spcBef>
                <a:spcPts val="280"/>
              </a:spcBef>
              <a:buClr>
                <a:schemeClr val="accent1"/>
              </a:buClr>
              <a:buFont typeface="Arial"/>
              <a:buChar char="●"/>
              <a:defRPr sz="1400">
                <a:solidFill>
                  <a:schemeClr val="dk2"/>
                </a:solidFill>
              </a:defRPr>
            </a:lvl7pPr>
            <a:lvl8pPr indent="-189864" lvl="7" marL="1920240" rtl="0" algn="l">
              <a:spcBef>
                <a:spcPts val="280"/>
              </a:spcBef>
              <a:buClr>
                <a:schemeClr val="accent1"/>
              </a:buClr>
              <a:buFont typeface="Arial"/>
              <a:buChar char="●"/>
              <a:defRPr sz="1400">
                <a:solidFill>
                  <a:schemeClr val="dk2"/>
                </a:solidFill>
              </a:defRPr>
            </a:lvl8pPr>
            <a:lvl9pPr indent="-187832" lvl="8" marL="2121408" rtl="0" algn="l">
              <a:spcBef>
                <a:spcPts val="280"/>
              </a:spcBef>
              <a:buClr>
                <a:schemeClr val="accent1"/>
              </a:buClr>
              <a:buFont typeface="Arial"/>
              <a:buChar char="●"/>
              <a:defRPr sz="14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24" name="Shape 124"/>
          <p:cNvSpPr txBox="1"/>
          <p:nvPr>
            <p:ph idx="2" type="body"/>
          </p:nvPr>
        </p:nvSpPr>
        <p:spPr>
          <a:xfrm>
            <a:off x="4645152" y="2313431"/>
            <a:ext cx="3419856" cy="349300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-209550" lvl="0" marL="342900" rtl="0" algn="l">
              <a:spcBef>
                <a:spcPts val="480"/>
              </a:spcBef>
              <a:buClr>
                <a:schemeClr val="accent1"/>
              </a:buClr>
              <a:buFont typeface="Arial"/>
              <a:buChar char="●"/>
              <a:defRPr sz="2400">
                <a:solidFill>
                  <a:schemeClr val="dk2"/>
                </a:solidFill>
              </a:defRPr>
            </a:lvl1pPr>
            <a:lvl2pPr indent="-220980" lvl="1" marL="640080" rtl="0" algn="l">
              <a:spcBef>
                <a:spcPts val="440"/>
              </a:spcBef>
              <a:buClr>
                <a:schemeClr val="accent1"/>
              </a:buClr>
              <a:buFont typeface="Arial"/>
              <a:buChar char="●"/>
              <a:defRPr sz="2200">
                <a:solidFill>
                  <a:schemeClr val="dk2"/>
                </a:solidFill>
              </a:defRPr>
            </a:lvl2pPr>
            <a:lvl3pPr indent="-171450" lvl="2" marL="914400" rtl="0" algn="l">
              <a:spcBef>
                <a:spcPts val="400"/>
              </a:spcBef>
              <a:buClr>
                <a:schemeClr val="accent1"/>
              </a:buClr>
              <a:buFont typeface="Arial"/>
              <a:buChar char="●"/>
              <a:defRPr sz="2000">
                <a:solidFill>
                  <a:schemeClr val="dk2"/>
                </a:solidFill>
              </a:defRPr>
            </a:lvl3pPr>
            <a:lvl4pPr indent="-184911" lvl="3" marL="1124712" rtl="0" algn="l">
              <a:spcBef>
                <a:spcPts val="360"/>
              </a:spcBef>
              <a:buClr>
                <a:schemeClr val="accent1"/>
              </a:buClr>
              <a:buFont typeface="Arial"/>
              <a:buChar char="●"/>
              <a:defRPr sz="1800">
                <a:solidFill>
                  <a:schemeClr val="dk2"/>
                </a:solidFill>
              </a:defRPr>
            </a:lvl4pPr>
            <a:lvl5pPr indent="-186055" lvl="4" marL="1325880" rtl="0" algn="l">
              <a:spcBef>
                <a:spcPts val="320"/>
              </a:spcBef>
              <a:buClr>
                <a:schemeClr val="accent1"/>
              </a:buClr>
              <a:buFont typeface="Arial"/>
              <a:buChar char="●"/>
              <a:defRPr sz="1600">
                <a:solidFill>
                  <a:schemeClr val="dk2"/>
                </a:solidFill>
              </a:defRPr>
            </a:lvl5pPr>
            <a:lvl6pPr indent="-193928" lvl="5" marL="1517904" rtl="0" algn="l">
              <a:spcBef>
                <a:spcPts val="280"/>
              </a:spcBef>
              <a:buClr>
                <a:schemeClr val="accent1"/>
              </a:buClr>
              <a:buFont typeface="Arial"/>
              <a:buChar char="●"/>
              <a:defRPr sz="1400">
                <a:solidFill>
                  <a:schemeClr val="dk2"/>
                </a:solidFill>
              </a:defRPr>
            </a:lvl6pPr>
            <a:lvl7pPr indent="-191897" lvl="6" marL="1719072" rtl="0" algn="l">
              <a:spcBef>
                <a:spcPts val="280"/>
              </a:spcBef>
              <a:buClr>
                <a:schemeClr val="accent1"/>
              </a:buClr>
              <a:buFont typeface="Arial"/>
              <a:buChar char="●"/>
              <a:defRPr sz="1400">
                <a:solidFill>
                  <a:schemeClr val="dk2"/>
                </a:solidFill>
              </a:defRPr>
            </a:lvl7pPr>
            <a:lvl8pPr indent="-189864" lvl="7" marL="1920240" rtl="0" algn="l">
              <a:spcBef>
                <a:spcPts val="280"/>
              </a:spcBef>
              <a:buClr>
                <a:schemeClr val="accent1"/>
              </a:buClr>
              <a:buFont typeface="Arial"/>
              <a:buChar char="●"/>
              <a:defRPr sz="1400">
                <a:solidFill>
                  <a:schemeClr val="dk2"/>
                </a:solidFill>
              </a:defRPr>
            </a:lvl8pPr>
            <a:lvl9pPr indent="-187832" lvl="8" marL="2121408" rtl="0" algn="l">
              <a:spcBef>
                <a:spcPts val="280"/>
              </a:spcBef>
              <a:buClr>
                <a:schemeClr val="accent1"/>
              </a:buClr>
              <a:buFont typeface="Arial"/>
              <a:buChar char="●"/>
              <a:defRPr sz="1400">
                <a:solidFill>
                  <a:schemeClr val="dk2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woTxTwoObj">
  <p:cSld name="TWO_OBJECTS_WITH_TEXT"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 txBox="1"/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wrap="square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127" name="Shape 127"/>
          <p:cNvSpPr txBox="1"/>
          <p:nvPr>
            <p:ph idx="1" type="body"/>
          </p:nvPr>
        </p:nvSpPr>
        <p:spPr>
          <a:xfrm>
            <a:off x="1412111" y="2316009"/>
            <a:ext cx="305714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wrap="square" tIns="91425"/>
          <a:lstStyle>
            <a:lvl1pPr indent="0" lvl="0" marL="0" rtl="0">
              <a:spcBef>
                <a:spcPts val="0"/>
              </a:spcBef>
              <a:buClr>
                <a:schemeClr val="accent1"/>
              </a:buClr>
              <a:buNone/>
              <a:defRPr b="1" sz="2400">
                <a:solidFill>
                  <a:schemeClr val="accent1"/>
                </a:solidFill>
              </a:defRPr>
            </a:lvl1pPr>
            <a:lvl2pPr indent="0" lvl="1" marL="457200" rtl="0">
              <a:spcBef>
                <a:spcPts val="0"/>
              </a:spcBef>
              <a:buNone/>
              <a:defRPr b="1" sz="2000"/>
            </a:lvl2pPr>
            <a:lvl3pPr indent="0" lvl="2" marL="914400" rtl="0">
              <a:spcBef>
                <a:spcPts val="0"/>
              </a:spcBef>
              <a:buNone/>
              <a:defRPr b="1" sz="1800"/>
            </a:lvl3pPr>
            <a:lvl4pPr indent="0" lvl="3" marL="1371600" rtl="0">
              <a:spcBef>
                <a:spcPts val="0"/>
              </a:spcBef>
              <a:buNone/>
              <a:defRPr b="1" sz="1600"/>
            </a:lvl4pPr>
            <a:lvl5pPr indent="0" lvl="4" marL="1828800" rtl="0">
              <a:spcBef>
                <a:spcPts val="0"/>
              </a:spcBef>
              <a:buNone/>
              <a:defRPr b="1" sz="1600"/>
            </a:lvl5pPr>
            <a:lvl6pPr indent="0" lvl="5" marL="2286000" rtl="0">
              <a:spcBef>
                <a:spcPts val="0"/>
              </a:spcBef>
              <a:buNone/>
              <a:defRPr b="1" sz="1600"/>
            </a:lvl6pPr>
            <a:lvl7pPr indent="0" lvl="6" marL="2743200" rtl="0">
              <a:spcBef>
                <a:spcPts val="0"/>
              </a:spcBef>
              <a:buNone/>
              <a:defRPr b="1" sz="1600"/>
            </a:lvl7pPr>
            <a:lvl8pPr indent="0" lvl="7" marL="3200400" rtl="0">
              <a:spcBef>
                <a:spcPts val="0"/>
              </a:spcBef>
              <a:buNone/>
              <a:defRPr b="1" sz="1600"/>
            </a:lvl8pPr>
            <a:lvl9pPr indent="0" lvl="8" marL="3657600" rtl="0">
              <a:spcBef>
                <a:spcPts val="0"/>
              </a:spcBef>
              <a:buNone/>
              <a:defRPr b="1" sz="1600"/>
            </a:lvl9pPr>
          </a:lstStyle>
          <a:p/>
        </p:txBody>
      </p:sp>
      <p:sp>
        <p:nvSpPr>
          <p:cNvPr id="128" name="Shape 128"/>
          <p:cNvSpPr txBox="1"/>
          <p:nvPr>
            <p:ph idx="2" type="body"/>
          </p:nvPr>
        </p:nvSpPr>
        <p:spPr>
          <a:xfrm>
            <a:off x="1041721" y="2974694"/>
            <a:ext cx="3419856" cy="283579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 rtl="0">
              <a:spcBef>
                <a:spcPts val="0"/>
              </a:spcBef>
              <a:defRPr sz="2400"/>
            </a:lvl1pPr>
            <a:lvl2pPr lvl="1" rtl="0">
              <a:spcBef>
                <a:spcPts val="0"/>
              </a:spcBef>
              <a:defRPr sz="2000"/>
            </a:lvl2pPr>
            <a:lvl3pPr lvl="2" rtl="0">
              <a:spcBef>
                <a:spcPts val="0"/>
              </a:spcBef>
              <a:defRPr sz="1800"/>
            </a:lvl3pPr>
            <a:lvl4pPr lvl="3" rtl="0">
              <a:spcBef>
                <a:spcPts val="0"/>
              </a:spcBef>
              <a:defRPr sz="1600"/>
            </a:lvl4pPr>
            <a:lvl5pPr lvl="4" rtl="0">
              <a:spcBef>
                <a:spcPts val="0"/>
              </a:spcBef>
              <a:defRPr sz="1600"/>
            </a:lvl5pPr>
            <a:lvl6pPr lvl="5" rtl="0">
              <a:spcBef>
                <a:spcPts val="0"/>
              </a:spcBef>
              <a:defRPr sz="1600"/>
            </a:lvl6pPr>
            <a:lvl7pPr lvl="6" rtl="0">
              <a:spcBef>
                <a:spcPts val="0"/>
              </a:spcBef>
              <a:defRPr sz="1600"/>
            </a:lvl7pPr>
            <a:lvl8pPr lvl="7" rtl="0">
              <a:spcBef>
                <a:spcPts val="0"/>
              </a:spcBef>
              <a:defRPr sz="1600"/>
            </a:lvl8pPr>
            <a:lvl9pPr lvl="8" rtl="0">
              <a:spcBef>
                <a:spcPts val="0"/>
              </a:spcBef>
              <a:defRPr sz="1600"/>
            </a:lvl9pPr>
          </a:lstStyle>
          <a:p/>
        </p:txBody>
      </p:sp>
      <p:sp>
        <p:nvSpPr>
          <p:cNvPr id="129" name="Shape 129"/>
          <p:cNvSpPr txBox="1"/>
          <p:nvPr>
            <p:ph idx="3" type="body"/>
          </p:nvPr>
        </p:nvSpPr>
        <p:spPr>
          <a:xfrm>
            <a:off x="5011837" y="2316010"/>
            <a:ext cx="3055717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wrap="square" tIns="91425"/>
          <a:lstStyle>
            <a:lvl1pPr indent="0" lvl="0" marL="0" rtl="0">
              <a:spcBef>
                <a:spcPts val="0"/>
              </a:spcBef>
              <a:buClr>
                <a:schemeClr val="accent1"/>
              </a:buClr>
              <a:buNone/>
              <a:defRPr b="1" sz="2400">
                <a:solidFill>
                  <a:schemeClr val="accent1"/>
                </a:solidFill>
              </a:defRPr>
            </a:lvl1pPr>
            <a:lvl2pPr indent="0" lvl="1" marL="457200" rtl="0">
              <a:spcBef>
                <a:spcPts val="0"/>
              </a:spcBef>
              <a:buNone/>
              <a:defRPr b="1" sz="2000"/>
            </a:lvl2pPr>
            <a:lvl3pPr indent="0" lvl="2" marL="914400" rtl="0">
              <a:spcBef>
                <a:spcPts val="0"/>
              </a:spcBef>
              <a:buNone/>
              <a:defRPr b="1" sz="1800"/>
            </a:lvl3pPr>
            <a:lvl4pPr indent="0" lvl="3" marL="1371600" rtl="0">
              <a:spcBef>
                <a:spcPts val="0"/>
              </a:spcBef>
              <a:buNone/>
              <a:defRPr b="1" sz="1600"/>
            </a:lvl4pPr>
            <a:lvl5pPr indent="0" lvl="4" marL="1828800" rtl="0">
              <a:spcBef>
                <a:spcPts val="0"/>
              </a:spcBef>
              <a:buNone/>
              <a:defRPr b="1" sz="1600"/>
            </a:lvl5pPr>
            <a:lvl6pPr indent="0" lvl="5" marL="2286000" rtl="0">
              <a:spcBef>
                <a:spcPts val="0"/>
              </a:spcBef>
              <a:buNone/>
              <a:defRPr b="1" sz="1600"/>
            </a:lvl6pPr>
            <a:lvl7pPr indent="0" lvl="6" marL="2743200" rtl="0">
              <a:spcBef>
                <a:spcPts val="0"/>
              </a:spcBef>
              <a:buNone/>
              <a:defRPr b="1" sz="1600"/>
            </a:lvl7pPr>
            <a:lvl8pPr indent="0" lvl="7" marL="3200400" rtl="0">
              <a:spcBef>
                <a:spcPts val="0"/>
              </a:spcBef>
              <a:buNone/>
              <a:defRPr b="1" sz="1600"/>
            </a:lvl8pPr>
            <a:lvl9pPr indent="0" lvl="8" marL="3657600" rtl="0">
              <a:spcBef>
                <a:spcPts val="0"/>
              </a:spcBef>
              <a:buNone/>
              <a:defRPr b="1" sz="1600"/>
            </a:lvl9pPr>
          </a:lstStyle>
          <a:p/>
        </p:txBody>
      </p:sp>
      <p:sp>
        <p:nvSpPr>
          <p:cNvPr id="130" name="Shape 130"/>
          <p:cNvSpPr txBox="1"/>
          <p:nvPr>
            <p:ph idx="4" type="body"/>
          </p:nvPr>
        </p:nvSpPr>
        <p:spPr>
          <a:xfrm>
            <a:off x="4645152" y="2974694"/>
            <a:ext cx="3419856" cy="283579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 rtl="0">
              <a:spcBef>
                <a:spcPts val="0"/>
              </a:spcBef>
              <a:defRPr sz="2400"/>
            </a:lvl1pPr>
            <a:lvl2pPr lvl="1" rtl="0">
              <a:spcBef>
                <a:spcPts val="0"/>
              </a:spcBef>
              <a:defRPr sz="2000"/>
            </a:lvl2pPr>
            <a:lvl3pPr lvl="2" rtl="0">
              <a:spcBef>
                <a:spcPts val="0"/>
              </a:spcBef>
              <a:defRPr sz="1800"/>
            </a:lvl3pPr>
            <a:lvl4pPr lvl="3" rtl="0">
              <a:spcBef>
                <a:spcPts val="0"/>
              </a:spcBef>
              <a:defRPr sz="1600"/>
            </a:lvl4pPr>
            <a:lvl5pPr lvl="4" rtl="0">
              <a:spcBef>
                <a:spcPts val="0"/>
              </a:spcBef>
              <a:defRPr sz="1600"/>
            </a:lvl5pPr>
            <a:lvl6pPr lvl="5" rtl="0">
              <a:spcBef>
                <a:spcPts val="0"/>
              </a:spcBef>
              <a:defRPr sz="1600"/>
            </a:lvl6pPr>
            <a:lvl7pPr lvl="6" rtl="0">
              <a:spcBef>
                <a:spcPts val="0"/>
              </a:spcBef>
              <a:defRPr sz="1600"/>
            </a:lvl7pPr>
            <a:lvl8pPr lvl="7" rtl="0">
              <a:spcBef>
                <a:spcPts val="0"/>
              </a:spcBef>
              <a:defRPr sz="1600"/>
            </a:lvl8pPr>
            <a:lvl9pPr lvl="8" rtl="0">
              <a:spcBef>
                <a:spcPts val="0"/>
              </a:spcBef>
              <a:defRPr sz="1600"/>
            </a:lvl9pPr>
          </a:lstStyle>
          <a:p/>
        </p:txBody>
      </p:sp>
      <p:sp>
        <p:nvSpPr>
          <p:cNvPr id="131" name="Shape 131"/>
          <p:cNvSpPr txBox="1"/>
          <p:nvPr>
            <p:ph idx="10" type="dt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r">
              <a:spcBef>
                <a:spcPts val="0"/>
              </a:spcBef>
              <a:defRPr b="0" i="0" sz="1200" u="none" cap="none" strike="noStrike">
                <a:solidFill>
                  <a:srgbClr val="FEFEFE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2" name="Shape 132"/>
          <p:cNvSpPr txBox="1"/>
          <p:nvPr>
            <p:ph idx="11" type="ftr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r">
              <a:spcBef>
                <a:spcPts val="0"/>
              </a:spcBef>
              <a:defRPr b="0" i="0" sz="12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3" name="Shape 133"/>
          <p:cNvSpPr txBox="1"/>
          <p:nvPr>
            <p:ph idx="12" type="sldNum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indent="-88900" lvl="0" marL="0" marR="0" rtl="0" algn="l">
              <a:spcBef>
                <a:spcPts val="0"/>
              </a:spcBef>
            </a:pPr>
            <a:r>
              <a:t/>
            </a:r>
            <a:endParaRPr b="0" i="0" sz="1200" u="none" cap="none" strike="noStrike">
              <a:solidFill>
                <a:srgbClr val="FEFEFE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88900" lvl="1" marL="4572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88900" lvl="2" marL="9144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88900" lvl="3" marL="13716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88900" lvl="4" marL="18288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88900" lvl="5" marL="22860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88900" lvl="6" marL="27432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88900" lvl="7" marL="32004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88900" lvl="8" marL="36576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itleOnly">
  <p:cSld name="Title only"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 txBox="1"/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wrap="square" tIns="91425"/>
          <a:lstStyle>
            <a:lvl1pPr lvl="0" rtl="0" algn="l">
              <a:spcBef>
                <a:spcPts val="0"/>
              </a:spcBef>
              <a:buClr>
                <a:schemeClr val="accent1"/>
              </a:buClr>
              <a:buNone/>
              <a:defRPr sz="40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defRPr>
                <a:solidFill>
                  <a:schemeClr val="dk2"/>
                </a:solidFill>
              </a:defRPr>
            </a:lvl2pPr>
            <a:lvl3pPr lvl="2" rtl="0">
              <a:spcBef>
                <a:spcPts val="0"/>
              </a:spcBef>
              <a:defRPr>
                <a:solidFill>
                  <a:schemeClr val="dk2"/>
                </a:solidFill>
              </a:defRPr>
            </a:lvl3pPr>
            <a:lvl4pPr lvl="3" rtl="0">
              <a:spcBef>
                <a:spcPts val="0"/>
              </a:spcBef>
              <a:defRPr>
                <a:solidFill>
                  <a:schemeClr val="dk2"/>
                </a:solidFill>
              </a:defRPr>
            </a:lvl4pPr>
            <a:lvl5pPr lvl="4" rtl="0">
              <a:spcBef>
                <a:spcPts val="0"/>
              </a:spcBef>
              <a:defRPr>
                <a:solidFill>
                  <a:schemeClr val="dk2"/>
                </a:solidFill>
              </a:defRPr>
            </a:lvl5pPr>
            <a:lvl6pPr lvl="5" rtl="0">
              <a:spcBef>
                <a:spcPts val="0"/>
              </a:spcBef>
              <a:defRPr>
                <a:solidFill>
                  <a:schemeClr val="dk2"/>
                </a:solidFill>
              </a:defRPr>
            </a:lvl6pPr>
            <a:lvl7pPr lvl="6" rtl="0">
              <a:spcBef>
                <a:spcPts val="0"/>
              </a:spcBef>
              <a:defRPr>
                <a:solidFill>
                  <a:schemeClr val="dk2"/>
                </a:solidFill>
              </a:defRPr>
            </a:lvl7pPr>
            <a:lvl8pPr lvl="7" rtl="0">
              <a:spcBef>
                <a:spcPts val="0"/>
              </a:spcBef>
              <a:defRPr>
                <a:solidFill>
                  <a:schemeClr val="dk2"/>
                </a:solidFill>
              </a:defRPr>
            </a:lvl8pPr>
            <a:lvl9pPr lvl="8" rtl="0">
              <a:spcBef>
                <a:spcPts val="0"/>
              </a:spcBef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36" name="Shape 136"/>
          <p:cNvSpPr txBox="1"/>
          <p:nvPr>
            <p:ph idx="10" type="dt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r">
              <a:spcBef>
                <a:spcPts val="0"/>
              </a:spcBef>
              <a:defRPr b="0" i="0" sz="1200" u="none" cap="none" strike="noStrike">
                <a:solidFill>
                  <a:srgbClr val="FEFEFE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7" name="Shape 137"/>
          <p:cNvSpPr txBox="1"/>
          <p:nvPr>
            <p:ph idx="11" type="ftr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r">
              <a:spcBef>
                <a:spcPts val="0"/>
              </a:spcBef>
              <a:defRPr b="0" i="0" sz="12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8" name="Shape 138"/>
          <p:cNvSpPr txBox="1"/>
          <p:nvPr>
            <p:ph idx="12" type="sldNum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indent="-88900" lvl="0" marL="0" marR="0" rtl="0" algn="l">
              <a:spcBef>
                <a:spcPts val="0"/>
              </a:spcBef>
            </a:pPr>
            <a:r>
              <a:t/>
            </a:r>
            <a:endParaRPr b="0" i="0" sz="1200" u="none" cap="none" strike="noStrike">
              <a:solidFill>
                <a:srgbClr val="FEFEFE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88900" lvl="1" marL="4572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88900" lvl="2" marL="9144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88900" lvl="3" marL="13716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88900" lvl="4" marL="18288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88900" lvl="5" marL="22860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88900" lvl="6" marL="27432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88900" lvl="7" marL="32004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88900" lvl="8" marL="36576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blank">
  <p:cSld name="Blank"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hape 140"/>
          <p:cNvSpPr txBox="1"/>
          <p:nvPr>
            <p:ph idx="10" type="dt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r">
              <a:spcBef>
                <a:spcPts val="0"/>
              </a:spcBef>
              <a:defRPr b="0" i="0" sz="1200" u="none" cap="none" strike="noStrike">
                <a:solidFill>
                  <a:srgbClr val="FEFEFE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1" name="Shape 141"/>
          <p:cNvSpPr txBox="1"/>
          <p:nvPr>
            <p:ph idx="11" type="ftr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r">
              <a:spcBef>
                <a:spcPts val="0"/>
              </a:spcBef>
              <a:defRPr b="0" i="0" sz="12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2" name="Shape 142"/>
          <p:cNvSpPr txBox="1"/>
          <p:nvPr>
            <p:ph idx="12" type="sldNum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indent="-88900" lvl="0" marL="0" marR="0" rtl="0" algn="l">
              <a:spcBef>
                <a:spcPts val="0"/>
              </a:spcBef>
            </a:pPr>
            <a:r>
              <a:t/>
            </a:r>
            <a:endParaRPr b="0" i="0" sz="1200" u="none" cap="none" strike="noStrike">
              <a:solidFill>
                <a:srgbClr val="FEFEFE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88900" lvl="1" marL="4572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88900" lvl="2" marL="9144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88900" lvl="3" marL="13716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88900" lvl="4" marL="18288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88900" lvl="5" marL="22860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88900" lvl="6" marL="27432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88900" lvl="7" marL="32004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88900" lvl="8" marL="36576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Sp="0" type="objTx">
  <p:cSld name="OBJECT_WITH_CAPTION_TEXT"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4" name="Shape 144"/>
          <p:cNvGrpSpPr/>
          <p:nvPr/>
        </p:nvGrpSpPr>
        <p:grpSpPr>
          <a:xfrm>
            <a:off x="-644959" y="0"/>
            <a:ext cx="10458653" cy="7117071"/>
            <a:chOff x="-644959" y="0"/>
            <a:chExt cx="10458653" cy="7117071"/>
          </a:xfrm>
        </p:grpSpPr>
        <p:grpSp>
          <p:nvGrpSpPr>
            <p:cNvPr id="145" name="Shape 145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46" name="Shape 146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47" name="Shape 14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lt1">
                    <a:alpha val="9803"/>
                  </a:schemeClr>
                </a:solidFill>
                <a:ln>
                  <a:noFill/>
                </a:ln>
              </p:spPr>
              <p:txBody>
                <a:bodyPr anchorCtr="0" anchor="ctr" bIns="45700" lIns="91425" rIns="91425" wrap="square" tIns="45700">
                  <a:noAutofit/>
                </a:bodyPr>
                <a:lstStyle/>
                <a:p>
                  <a:pPr lvl="0">
                    <a:spcBef>
                      <a:spcPts val="0"/>
                    </a:spcBef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48" name="Shape 14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lt1">
                    <a:alpha val="9803"/>
                  </a:schemeClr>
                </a:solidFill>
                <a:ln>
                  <a:noFill/>
                </a:ln>
              </p:spPr>
              <p:txBody>
                <a:bodyPr anchorCtr="0" anchor="ctr" bIns="45700" lIns="91425" rIns="91425" wrap="square" tIns="45700">
                  <a:noAutofit/>
                </a:bodyPr>
                <a:lstStyle/>
                <a:p>
                  <a:pPr lvl="0">
                    <a:spcBef>
                      <a:spcPts val="0"/>
                    </a:spcBef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49" name="Shape 14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lt1">
                    <a:alpha val="9803"/>
                  </a:schemeClr>
                </a:solidFill>
                <a:ln>
                  <a:noFill/>
                </a:ln>
              </p:spPr>
              <p:txBody>
                <a:bodyPr anchorCtr="0" anchor="ctr" bIns="45700" lIns="91425" rIns="91425" wrap="square" tIns="45700">
                  <a:noAutofit/>
                </a:bodyPr>
                <a:lstStyle/>
                <a:p>
                  <a:pPr lvl="0">
                    <a:spcBef>
                      <a:spcPts val="0"/>
                    </a:spcBef>
                    <a:buNone/>
                  </a:pPr>
                  <a:r>
                    <a:t/>
                  </a:r>
                  <a:endParaRPr/>
                </a:p>
              </p:txBody>
            </p:sp>
          </p:grpSp>
          <p:grpSp>
            <p:nvGrpSpPr>
              <p:cNvPr id="150" name="Shape 150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51" name="Shape 151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lt1">
                    <a:alpha val="9803"/>
                  </a:schemeClr>
                </a:solidFill>
                <a:ln>
                  <a:noFill/>
                </a:ln>
              </p:spPr>
              <p:txBody>
                <a:bodyPr anchorCtr="0" anchor="ctr" bIns="45700" lIns="91425" rIns="91425" wrap="square" tIns="45700">
                  <a:noAutofit/>
                </a:bodyPr>
                <a:lstStyle/>
                <a:p>
                  <a:pPr lvl="0">
                    <a:spcBef>
                      <a:spcPts val="0"/>
                    </a:spcBef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52" name="Shape 15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lt1">
                    <a:alpha val="9803"/>
                  </a:schemeClr>
                </a:solidFill>
                <a:ln>
                  <a:noFill/>
                </a:ln>
              </p:spPr>
              <p:txBody>
                <a:bodyPr anchorCtr="0" anchor="ctr" bIns="45700" lIns="91425" rIns="91425" wrap="square" tIns="45700">
                  <a:noAutofit/>
                </a:bodyPr>
                <a:lstStyle/>
                <a:p>
                  <a:pPr lvl="0">
                    <a:spcBef>
                      <a:spcPts val="0"/>
                    </a:spcBef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53" name="Shape 15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lt1">
                    <a:alpha val="9803"/>
                  </a:schemeClr>
                </a:solidFill>
                <a:ln>
                  <a:noFill/>
                </a:ln>
              </p:spPr>
              <p:txBody>
                <a:bodyPr anchorCtr="0" anchor="ctr" bIns="45700" lIns="91425" rIns="91425" wrap="square" tIns="45700">
                  <a:noAutofit/>
                </a:bodyPr>
                <a:lstStyle/>
                <a:p>
                  <a:pPr lvl="0">
                    <a:spcBef>
                      <a:spcPts val="0"/>
                    </a:spcBef>
                    <a:buNone/>
                  </a:pPr>
                  <a:r>
                    <a:t/>
                  </a:r>
                  <a:endParaRPr/>
                </a:p>
              </p:txBody>
            </p:sp>
          </p:grpSp>
          <p:grpSp>
            <p:nvGrpSpPr>
              <p:cNvPr id="154" name="Shape 154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55" name="Shape 155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lt1">
                    <a:alpha val="9803"/>
                  </a:schemeClr>
                </a:solidFill>
                <a:ln>
                  <a:noFill/>
                </a:ln>
              </p:spPr>
              <p:txBody>
                <a:bodyPr anchorCtr="0" anchor="ctr" bIns="45700" lIns="91425" rIns="91425" wrap="square" tIns="45700">
                  <a:noAutofit/>
                </a:bodyPr>
                <a:lstStyle/>
                <a:p>
                  <a:pPr lvl="0">
                    <a:spcBef>
                      <a:spcPts val="0"/>
                    </a:spcBef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56" name="Shape 156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lt1">
                    <a:alpha val="9803"/>
                  </a:schemeClr>
                </a:solidFill>
                <a:ln>
                  <a:noFill/>
                </a:ln>
              </p:spPr>
              <p:txBody>
                <a:bodyPr anchorCtr="0" anchor="ctr" bIns="45700" lIns="91425" rIns="91425" wrap="square" tIns="45700">
                  <a:noAutofit/>
                </a:bodyPr>
                <a:lstStyle/>
                <a:p>
                  <a:pPr lvl="0">
                    <a:spcBef>
                      <a:spcPts val="0"/>
                    </a:spcBef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57" name="Shape 157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lt1">
                    <a:alpha val="9803"/>
                  </a:schemeClr>
                </a:solidFill>
                <a:ln>
                  <a:noFill/>
                </a:ln>
              </p:spPr>
              <p:txBody>
                <a:bodyPr anchorCtr="0" anchor="ctr" bIns="45700" lIns="91425" rIns="91425" wrap="square" tIns="45700">
                  <a:noAutofit/>
                </a:bodyPr>
                <a:lstStyle/>
                <a:p>
                  <a:pPr lvl="0">
                    <a:spcBef>
                      <a:spcPts val="0"/>
                    </a:spcBef>
                    <a:buNone/>
                  </a:pPr>
                  <a:r>
                    <a:t/>
                  </a:r>
                  <a:endParaRPr/>
                </a:p>
              </p:txBody>
            </p:sp>
          </p:grpSp>
          <p:sp>
            <p:nvSpPr>
              <p:cNvPr id="158" name="Shape 158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lt1">
                  <a:alpha val="9803"/>
                </a:schemeClr>
              </a:solidFill>
              <a:ln>
                <a:noFill/>
              </a:ln>
            </p:spPr>
            <p:txBody>
              <a:bodyPr anchorCtr="0" anchor="ctr" bIns="45700" lIns="91425" rIns="91425" wrap="square" tIns="4570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9" name="Shape 159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lt1">
                  <a:alpha val="9803"/>
                </a:schemeClr>
              </a:solidFill>
              <a:ln>
                <a:noFill/>
              </a:ln>
            </p:spPr>
            <p:txBody>
              <a:bodyPr anchorCtr="0" anchor="ctr" bIns="45700" lIns="91425" rIns="91425" wrap="square" tIns="4570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0" name="Shape 160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lt1">
                  <a:alpha val="9803"/>
                </a:schemeClr>
              </a:solidFill>
              <a:ln>
                <a:noFill/>
              </a:ln>
            </p:spPr>
            <p:txBody>
              <a:bodyPr anchorCtr="0" anchor="ctr" bIns="45700" lIns="91425" rIns="91425" wrap="square" tIns="4570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161" name="Shape 161"/>
            <p:cNvSpPr/>
            <p:nvPr/>
          </p:nvSpPr>
          <p:spPr>
            <a:xfrm>
              <a:off x="-11875" y="5035138"/>
              <a:ext cx="9144000" cy="1175655"/>
            </a:xfrm>
            <a:custGeom>
              <a:pathLst>
                <a:path extrusionOk="0" h="1175655" w="9144000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noFill/>
            <a:ln cap="flat" cmpd="sng" w="9525">
              <a:solidFill>
                <a:schemeClr val="lt1">
                  <a:alpha val="20000"/>
                </a:schemeClr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162" name="Shape 162"/>
            <p:cNvSpPr/>
            <p:nvPr/>
          </p:nvSpPr>
          <p:spPr>
            <a:xfrm>
              <a:off x="-11875" y="3467595"/>
              <a:ext cx="9144000" cy="890650"/>
            </a:xfrm>
            <a:custGeom>
              <a:pathLst>
                <a:path extrusionOk="0" h="890650" w="914400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noFill/>
            <a:ln cap="flat" cmpd="sng" w="9525">
              <a:solidFill>
                <a:schemeClr val="lt1">
                  <a:alpha val="20000"/>
                </a:schemeClr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163" name="Shape 163"/>
            <p:cNvSpPr/>
            <p:nvPr/>
          </p:nvSpPr>
          <p:spPr>
            <a:xfrm>
              <a:off x="-23751" y="5640779"/>
              <a:ext cx="3004457" cy="1211283"/>
            </a:xfrm>
            <a:custGeom>
              <a:pathLst>
                <a:path extrusionOk="0" h="1211283" w="3004457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noFill/>
            <a:ln cap="flat" cmpd="sng" w="9525">
              <a:solidFill>
                <a:schemeClr val="lt1">
                  <a:alpha val="20000"/>
                </a:schemeClr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164" name="Shape 164"/>
            <p:cNvSpPr/>
            <p:nvPr/>
          </p:nvSpPr>
          <p:spPr>
            <a:xfrm>
              <a:off x="-11875" y="5284519"/>
              <a:ext cx="9144000" cy="1478478"/>
            </a:xfrm>
            <a:custGeom>
              <a:pathLst>
                <a:path extrusionOk="0" h="1478478" w="9144000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noFill/>
            <a:ln cap="flat" cmpd="sng" w="9525">
              <a:solidFill>
                <a:schemeClr val="lt1">
                  <a:alpha val="20000"/>
                </a:schemeClr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165" name="Shape 165"/>
            <p:cNvSpPr/>
            <p:nvPr/>
          </p:nvSpPr>
          <p:spPr>
            <a:xfrm>
              <a:off x="2137558" y="5132120"/>
              <a:ext cx="6982691" cy="1719942"/>
            </a:xfrm>
            <a:custGeom>
              <a:pathLst>
                <a:path extrusionOk="0" h="1719942" w="6982691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noFill/>
            <a:ln cap="flat" cmpd="sng" w="9525">
              <a:solidFill>
                <a:schemeClr val="lt1">
                  <a:alpha val="20000"/>
                </a:schemeClr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166" name="Shape 166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9803"/>
              </a:schemeClr>
            </a:solidFill>
            <a:ln cap="flat" cmpd="sng" w="12700">
              <a:solidFill>
                <a:schemeClr val="lt1">
                  <a:alpha val="11764"/>
                </a:schemeClr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167" name="Shape 167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0"/>
              </a:schemeClr>
            </a:solidFill>
            <a:ln cap="flat" cmpd="sng" w="12700">
              <a:solidFill>
                <a:schemeClr val="lt1">
                  <a:alpha val="11764"/>
                </a:schemeClr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168" name="Shape 168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6666"/>
              </a:schemeClr>
            </a:solidFill>
            <a:ln cap="flat" cmpd="sng" w="12700">
              <a:solidFill>
                <a:schemeClr val="lt1">
                  <a:alpha val="7843"/>
                </a:schemeClr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169" name="Shape 169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3921"/>
              </a:schemeClr>
            </a:solidFill>
            <a:ln cap="flat" cmpd="sng" w="12700">
              <a:solidFill>
                <a:schemeClr val="lt1">
                  <a:alpha val="7843"/>
                </a:schemeClr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170" name="Shape 170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5882"/>
              </a:schemeClr>
            </a:solidFill>
            <a:ln cap="flat" cmpd="sng" w="12700">
              <a:solidFill>
                <a:schemeClr val="lt1">
                  <a:alpha val="11764"/>
                </a:schemeClr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171" name="Shape 171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pathLst>
                <a:path extrusionOk="0" h="1388236" w="1261499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lt1">
                <a:alpha val="9803"/>
              </a:schemeClr>
            </a:solidFill>
            <a:ln cap="flat" cmpd="sng" w="12700">
              <a:solidFill>
                <a:schemeClr val="lt1">
                  <a:alpha val="11764"/>
                </a:schemeClr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172" name="Shape 172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0"/>
              </a:schemeClr>
            </a:solidFill>
            <a:ln cap="flat" cmpd="sng" w="12700">
              <a:solidFill>
                <a:schemeClr val="lt1">
                  <a:alpha val="11764"/>
                </a:schemeClr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173" name="Shape 173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6666"/>
              </a:schemeClr>
            </a:solidFill>
            <a:ln cap="flat" cmpd="sng" w="12700">
              <a:solidFill>
                <a:schemeClr val="lt1">
                  <a:alpha val="7843"/>
                </a:schemeClr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174" name="Shape 174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0"/>
              </a:schemeClr>
            </a:solidFill>
            <a:ln cap="flat" cmpd="sng" w="12700">
              <a:solidFill>
                <a:schemeClr val="lt1">
                  <a:alpha val="11764"/>
                </a:schemeClr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175" name="Shape 175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0"/>
              </a:schemeClr>
            </a:solidFill>
            <a:ln cap="flat" cmpd="sng" w="12700">
              <a:solidFill>
                <a:schemeClr val="lt1">
                  <a:alpha val="11764"/>
                </a:schemeClr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176" name="Shape 176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6666"/>
              </a:schemeClr>
            </a:solidFill>
            <a:ln cap="flat" cmpd="sng" w="12700">
              <a:solidFill>
                <a:schemeClr val="lt1">
                  <a:alpha val="7843"/>
                </a:schemeClr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177" name="Shape 177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0"/>
              </a:schemeClr>
            </a:solidFill>
            <a:ln cap="flat" cmpd="sng" w="12700">
              <a:solidFill>
                <a:schemeClr val="lt1">
                  <a:alpha val="11764"/>
                </a:schemeClr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178" name="Shape 178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9803"/>
              </a:schemeClr>
            </a:solidFill>
            <a:ln cap="flat" cmpd="sng" w="12700">
              <a:solidFill>
                <a:schemeClr val="lt1">
                  <a:alpha val="11764"/>
                </a:schemeClr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179" name="Shape 179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0"/>
              </a:schemeClr>
            </a:solidFill>
            <a:ln cap="flat" cmpd="sng" w="12700">
              <a:solidFill>
                <a:schemeClr val="lt1">
                  <a:alpha val="11764"/>
                </a:schemeClr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180" name="Shape 180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6666"/>
              </a:schemeClr>
            </a:solidFill>
            <a:ln cap="flat" cmpd="sng" w="12700">
              <a:solidFill>
                <a:schemeClr val="lt1">
                  <a:alpha val="7843"/>
                </a:schemeClr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181" name="Shape 181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pathLst>
                <a:path extrusionOk="0" h="1388236" w="1243407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lt1">
                <a:alpha val="3921"/>
              </a:schemeClr>
            </a:solidFill>
            <a:ln cap="flat" cmpd="sng" w="12700">
              <a:solidFill>
                <a:schemeClr val="lt1">
                  <a:alpha val="11764"/>
                </a:schemeClr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182" name="Shape 182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pathLst>
                <a:path extrusionOk="0" h="1388822" w="1241871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lt1">
                <a:alpha val="0"/>
              </a:schemeClr>
            </a:solidFill>
            <a:ln cap="flat" cmpd="sng" w="12700">
              <a:solidFill>
                <a:schemeClr val="lt1">
                  <a:alpha val="11764"/>
                </a:schemeClr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sp>
        <p:nvSpPr>
          <p:cNvPr id="183" name="Shape 18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 cap="flat" cmpd="sng" w="9525">
            <a:solidFill>
              <a:srgbClr val="74A50F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84" name="Shape 184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85" name="Shape 185"/>
          <p:cNvSpPr txBox="1"/>
          <p:nvPr>
            <p:ph idx="10" type="dt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r">
              <a:spcBef>
                <a:spcPts val="0"/>
              </a:spcBef>
              <a:defRPr b="0" i="0" sz="1200" u="none" cap="none" strike="noStrike">
                <a:solidFill>
                  <a:srgbClr val="FEFEFE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86" name="Shape 186"/>
          <p:cNvSpPr txBox="1"/>
          <p:nvPr>
            <p:ph idx="12" type="sldNum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indent="-88900" lvl="0" marL="0" marR="0" rtl="0" algn="l">
              <a:spcBef>
                <a:spcPts val="0"/>
              </a:spcBef>
            </a:pPr>
            <a:r>
              <a:t/>
            </a:r>
            <a:endParaRPr b="0" i="0" sz="1200" u="none" cap="none" strike="noStrike">
              <a:solidFill>
                <a:srgbClr val="FEFEFE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88900" lvl="1" marL="4572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88900" lvl="2" marL="9144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88900" lvl="3" marL="13716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88900" lvl="4" marL="18288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88900" lvl="5" marL="22860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88900" lvl="6" marL="27432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88900" lvl="7" marL="32004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88900" lvl="8" marL="36576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7" name="Shape 18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88" name="Shape 188"/>
          <p:cNvSpPr txBox="1"/>
          <p:nvPr>
            <p:ph idx="1" type="body"/>
          </p:nvPr>
        </p:nvSpPr>
        <p:spPr>
          <a:xfrm>
            <a:off x="1145894" y="856527"/>
            <a:ext cx="3090440" cy="515073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 rtl="0">
              <a:spcBef>
                <a:spcPts val="0"/>
              </a:spcBef>
              <a:defRPr sz="2400"/>
            </a:lvl1pPr>
            <a:lvl2pPr lvl="1" rtl="0">
              <a:spcBef>
                <a:spcPts val="0"/>
              </a:spcBef>
              <a:defRPr sz="2200"/>
            </a:lvl2pPr>
            <a:lvl3pPr lvl="2" rtl="0">
              <a:spcBef>
                <a:spcPts val="0"/>
              </a:spcBef>
              <a:defRPr sz="2000"/>
            </a:lvl3pPr>
            <a:lvl4pPr lvl="3" rtl="0">
              <a:spcBef>
                <a:spcPts val="0"/>
              </a:spcBef>
              <a:defRPr sz="1800"/>
            </a:lvl4pPr>
            <a:lvl5pPr lvl="4" rtl="0">
              <a:spcBef>
                <a:spcPts val="0"/>
              </a:spcBef>
              <a:defRPr sz="1600"/>
            </a:lvl5pPr>
            <a:lvl6pPr lvl="5" rtl="0">
              <a:spcBef>
                <a:spcPts val="0"/>
              </a:spcBef>
              <a:defRPr sz="2000"/>
            </a:lvl6pPr>
            <a:lvl7pPr lvl="6" rtl="0">
              <a:spcBef>
                <a:spcPts val="0"/>
              </a:spcBef>
              <a:defRPr sz="2000"/>
            </a:lvl7pPr>
            <a:lvl8pPr lvl="7" rtl="0">
              <a:spcBef>
                <a:spcPts val="0"/>
              </a:spcBef>
              <a:defRPr sz="2000"/>
            </a:lvl8pPr>
            <a:lvl9pPr lvl="8" rtl="0">
              <a:spcBef>
                <a:spcPts val="0"/>
              </a:spcBef>
              <a:defRPr sz="2000"/>
            </a:lvl9pPr>
          </a:lstStyle>
          <a:p/>
        </p:txBody>
      </p:sp>
      <p:sp>
        <p:nvSpPr>
          <p:cNvPr id="189" name="Shape 18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90" name="Shape 190"/>
          <p:cNvSpPr txBox="1"/>
          <p:nvPr>
            <p:ph idx="11" type="ftr"/>
          </p:nvPr>
        </p:nvSpPr>
        <p:spPr>
          <a:xfrm>
            <a:off x="4641448" y="5724835"/>
            <a:ext cx="349366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r">
              <a:spcBef>
                <a:spcPts val="0"/>
              </a:spcBef>
              <a:defRPr b="0" i="0" sz="12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91" name="Shape 191"/>
          <p:cNvSpPr txBox="1"/>
          <p:nvPr>
            <p:ph type="title"/>
          </p:nvPr>
        </p:nvSpPr>
        <p:spPr>
          <a:xfrm>
            <a:off x="4739833" y="2657434"/>
            <a:ext cx="3304572" cy="1463153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wrap="square" tIns="91425"/>
          <a:lstStyle>
            <a:lvl1pPr lvl="0" rtl="0" algn="l">
              <a:spcBef>
                <a:spcPts val="0"/>
              </a:spcBef>
              <a:defRPr b="0" sz="2800"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192" name="Shape 192"/>
          <p:cNvSpPr txBox="1"/>
          <p:nvPr>
            <p:ph idx="2" type="body"/>
          </p:nvPr>
        </p:nvSpPr>
        <p:spPr>
          <a:xfrm>
            <a:off x="4736592" y="4136994"/>
            <a:ext cx="3298784" cy="151790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rtl="0">
              <a:spcBef>
                <a:spcPts val="0"/>
              </a:spcBef>
              <a:buClr>
                <a:srgbClr val="424242"/>
              </a:buClr>
              <a:buNone/>
              <a:defRPr sz="1600">
                <a:solidFill>
                  <a:srgbClr val="424242"/>
                </a:solidFill>
              </a:defRPr>
            </a:lvl1pPr>
            <a:lvl2pPr indent="0" lvl="1" marL="457200" rtl="0">
              <a:spcBef>
                <a:spcPts val="0"/>
              </a:spcBef>
              <a:buNone/>
              <a:defRPr sz="1200"/>
            </a:lvl2pPr>
            <a:lvl3pPr indent="0" lvl="2" marL="914400" rtl="0">
              <a:spcBef>
                <a:spcPts val="0"/>
              </a:spcBef>
              <a:buNone/>
              <a:defRPr sz="1000"/>
            </a:lvl3pPr>
            <a:lvl4pPr indent="0" lvl="3" marL="1371600" rtl="0">
              <a:spcBef>
                <a:spcPts val="0"/>
              </a:spcBef>
              <a:buNone/>
              <a:defRPr sz="900"/>
            </a:lvl4pPr>
            <a:lvl5pPr indent="0" lvl="4" marL="1828800" rtl="0">
              <a:spcBef>
                <a:spcPts val="0"/>
              </a:spcBef>
              <a:buNone/>
              <a:defRPr sz="900"/>
            </a:lvl5pPr>
            <a:lvl6pPr indent="0" lvl="5" marL="2286000" rtl="0">
              <a:spcBef>
                <a:spcPts val="0"/>
              </a:spcBef>
              <a:buNone/>
              <a:defRPr sz="900"/>
            </a:lvl6pPr>
            <a:lvl7pPr indent="0" lvl="6" marL="2743200" rtl="0">
              <a:spcBef>
                <a:spcPts val="0"/>
              </a:spcBef>
              <a:buNone/>
              <a:defRPr sz="900"/>
            </a:lvl7pPr>
            <a:lvl8pPr indent="0" lvl="7" marL="3200400" rtl="0">
              <a:spcBef>
                <a:spcPts val="0"/>
              </a:spcBef>
              <a:buNone/>
              <a:defRPr sz="900"/>
            </a:lvl8pPr>
            <a:lvl9pPr indent="0" lvl="8" marL="3657600" rtl="0">
              <a:spcBef>
                <a:spcPts val="0"/>
              </a:spcBef>
              <a:buNone/>
              <a:defRPr sz="900"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Sp="0" type="picTx">
  <p:cSld name="PICTURE_WITH_CAPTION_TEXT"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" name="Shape 194"/>
          <p:cNvGrpSpPr/>
          <p:nvPr/>
        </p:nvGrpSpPr>
        <p:grpSpPr>
          <a:xfrm>
            <a:off x="-644959" y="0"/>
            <a:ext cx="10458653" cy="7117071"/>
            <a:chOff x="-644959" y="0"/>
            <a:chExt cx="10458653" cy="7117071"/>
          </a:xfrm>
        </p:grpSpPr>
        <p:grpSp>
          <p:nvGrpSpPr>
            <p:cNvPr id="195" name="Shape 195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96" name="Shape 196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97" name="Shape 19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lt1">
                    <a:alpha val="9803"/>
                  </a:schemeClr>
                </a:solidFill>
                <a:ln>
                  <a:noFill/>
                </a:ln>
              </p:spPr>
              <p:txBody>
                <a:bodyPr anchorCtr="0" anchor="ctr" bIns="45700" lIns="91425" rIns="91425" wrap="square" tIns="45700">
                  <a:noAutofit/>
                </a:bodyPr>
                <a:lstStyle/>
                <a:p>
                  <a:pPr lvl="0">
                    <a:spcBef>
                      <a:spcPts val="0"/>
                    </a:spcBef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98" name="Shape 19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lt1">
                    <a:alpha val="9803"/>
                  </a:schemeClr>
                </a:solidFill>
                <a:ln>
                  <a:noFill/>
                </a:ln>
              </p:spPr>
              <p:txBody>
                <a:bodyPr anchorCtr="0" anchor="ctr" bIns="45700" lIns="91425" rIns="91425" wrap="square" tIns="45700">
                  <a:noAutofit/>
                </a:bodyPr>
                <a:lstStyle/>
                <a:p>
                  <a:pPr lvl="0">
                    <a:spcBef>
                      <a:spcPts val="0"/>
                    </a:spcBef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99" name="Shape 19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lt1">
                    <a:alpha val="9803"/>
                  </a:schemeClr>
                </a:solidFill>
                <a:ln>
                  <a:noFill/>
                </a:ln>
              </p:spPr>
              <p:txBody>
                <a:bodyPr anchorCtr="0" anchor="ctr" bIns="45700" lIns="91425" rIns="91425" wrap="square" tIns="45700">
                  <a:noAutofit/>
                </a:bodyPr>
                <a:lstStyle/>
                <a:p>
                  <a:pPr lvl="0">
                    <a:spcBef>
                      <a:spcPts val="0"/>
                    </a:spcBef>
                    <a:buNone/>
                  </a:pPr>
                  <a:r>
                    <a:t/>
                  </a:r>
                  <a:endParaRPr/>
                </a:p>
              </p:txBody>
            </p:sp>
          </p:grpSp>
          <p:grpSp>
            <p:nvGrpSpPr>
              <p:cNvPr id="200" name="Shape 200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201" name="Shape 201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lt1">
                    <a:alpha val="9803"/>
                  </a:schemeClr>
                </a:solidFill>
                <a:ln>
                  <a:noFill/>
                </a:ln>
              </p:spPr>
              <p:txBody>
                <a:bodyPr anchorCtr="0" anchor="ctr" bIns="45700" lIns="91425" rIns="91425" wrap="square" tIns="45700">
                  <a:noAutofit/>
                </a:bodyPr>
                <a:lstStyle/>
                <a:p>
                  <a:pPr lvl="0">
                    <a:spcBef>
                      <a:spcPts val="0"/>
                    </a:spcBef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202" name="Shape 20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lt1">
                    <a:alpha val="9803"/>
                  </a:schemeClr>
                </a:solidFill>
                <a:ln>
                  <a:noFill/>
                </a:ln>
              </p:spPr>
              <p:txBody>
                <a:bodyPr anchorCtr="0" anchor="ctr" bIns="45700" lIns="91425" rIns="91425" wrap="square" tIns="45700">
                  <a:noAutofit/>
                </a:bodyPr>
                <a:lstStyle/>
                <a:p>
                  <a:pPr lvl="0">
                    <a:spcBef>
                      <a:spcPts val="0"/>
                    </a:spcBef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203" name="Shape 20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lt1">
                    <a:alpha val="9803"/>
                  </a:schemeClr>
                </a:solidFill>
                <a:ln>
                  <a:noFill/>
                </a:ln>
              </p:spPr>
              <p:txBody>
                <a:bodyPr anchorCtr="0" anchor="ctr" bIns="45700" lIns="91425" rIns="91425" wrap="square" tIns="45700">
                  <a:noAutofit/>
                </a:bodyPr>
                <a:lstStyle/>
                <a:p>
                  <a:pPr lvl="0">
                    <a:spcBef>
                      <a:spcPts val="0"/>
                    </a:spcBef>
                    <a:buNone/>
                  </a:pPr>
                  <a:r>
                    <a:t/>
                  </a:r>
                  <a:endParaRPr/>
                </a:p>
              </p:txBody>
            </p:sp>
          </p:grpSp>
          <p:grpSp>
            <p:nvGrpSpPr>
              <p:cNvPr id="204" name="Shape 204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205" name="Shape 205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lt1">
                    <a:alpha val="9803"/>
                  </a:schemeClr>
                </a:solidFill>
                <a:ln>
                  <a:noFill/>
                </a:ln>
              </p:spPr>
              <p:txBody>
                <a:bodyPr anchorCtr="0" anchor="ctr" bIns="45700" lIns="91425" rIns="91425" wrap="square" tIns="45700">
                  <a:noAutofit/>
                </a:bodyPr>
                <a:lstStyle/>
                <a:p>
                  <a:pPr lvl="0">
                    <a:spcBef>
                      <a:spcPts val="0"/>
                    </a:spcBef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206" name="Shape 206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lt1">
                    <a:alpha val="9803"/>
                  </a:schemeClr>
                </a:solidFill>
                <a:ln>
                  <a:noFill/>
                </a:ln>
              </p:spPr>
              <p:txBody>
                <a:bodyPr anchorCtr="0" anchor="ctr" bIns="45700" lIns="91425" rIns="91425" wrap="square" tIns="45700">
                  <a:noAutofit/>
                </a:bodyPr>
                <a:lstStyle/>
                <a:p>
                  <a:pPr lvl="0">
                    <a:spcBef>
                      <a:spcPts val="0"/>
                    </a:spcBef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207" name="Shape 207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lt1">
                    <a:alpha val="9803"/>
                  </a:schemeClr>
                </a:solidFill>
                <a:ln>
                  <a:noFill/>
                </a:ln>
              </p:spPr>
              <p:txBody>
                <a:bodyPr anchorCtr="0" anchor="ctr" bIns="45700" lIns="91425" rIns="91425" wrap="square" tIns="45700">
                  <a:noAutofit/>
                </a:bodyPr>
                <a:lstStyle/>
                <a:p>
                  <a:pPr lvl="0">
                    <a:spcBef>
                      <a:spcPts val="0"/>
                    </a:spcBef>
                    <a:buNone/>
                  </a:pPr>
                  <a:r>
                    <a:t/>
                  </a:r>
                  <a:endParaRPr/>
                </a:p>
              </p:txBody>
            </p:sp>
          </p:grpSp>
          <p:sp>
            <p:nvSpPr>
              <p:cNvPr id="208" name="Shape 208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lt1">
                  <a:alpha val="9803"/>
                </a:schemeClr>
              </a:solidFill>
              <a:ln>
                <a:noFill/>
              </a:ln>
            </p:spPr>
            <p:txBody>
              <a:bodyPr anchorCtr="0" anchor="ctr" bIns="45700" lIns="91425" rIns="91425" wrap="square" tIns="4570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9" name="Shape 209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lt1">
                  <a:alpha val="9803"/>
                </a:schemeClr>
              </a:solidFill>
              <a:ln>
                <a:noFill/>
              </a:ln>
            </p:spPr>
            <p:txBody>
              <a:bodyPr anchorCtr="0" anchor="ctr" bIns="45700" lIns="91425" rIns="91425" wrap="square" tIns="4570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0" name="Shape 210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lt1">
                  <a:alpha val="9803"/>
                </a:schemeClr>
              </a:solidFill>
              <a:ln>
                <a:noFill/>
              </a:ln>
            </p:spPr>
            <p:txBody>
              <a:bodyPr anchorCtr="0" anchor="ctr" bIns="45700" lIns="91425" rIns="91425" wrap="square" tIns="4570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211" name="Shape 211"/>
            <p:cNvSpPr/>
            <p:nvPr/>
          </p:nvSpPr>
          <p:spPr>
            <a:xfrm>
              <a:off x="-11875" y="5035138"/>
              <a:ext cx="9144000" cy="1175655"/>
            </a:xfrm>
            <a:custGeom>
              <a:pathLst>
                <a:path extrusionOk="0" h="1175655" w="9144000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noFill/>
            <a:ln cap="flat" cmpd="sng" w="9525">
              <a:solidFill>
                <a:schemeClr val="lt1">
                  <a:alpha val="20000"/>
                </a:schemeClr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212" name="Shape 212"/>
            <p:cNvSpPr/>
            <p:nvPr/>
          </p:nvSpPr>
          <p:spPr>
            <a:xfrm>
              <a:off x="-11875" y="3467595"/>
              <a:ext cx="9144000" cy="890650"/>
            </a:xfrm>
            <a:custGeom>
              <a:pathLst>
                <a:path extrusionOk="0" h="890650" w="914400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noFill/>
            <a:ln cap="flat" cmpd="sng" w="9525">
              <a:solidFill>
                <a:schemeClr val="lt1">
                  <a:alpha val="20000"/>
                </a:schemeClr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213" name="Shape 213"/>
            <p:cNvSpPr/>
            <p:nvPr/>
          </p:nvSpPr>
          <p:spPr>
            <a:xfrm>
              <a:off x="-23751" y="5640779"/>
              <a:ext cx="3004457" cy="1211283"/>
            </a:xfrm>
            <a:custGeom>
              <a:pathLst>
                <a:path extrusionOk="0" h="1211283" w="3004457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noFill/>
            <a:ln cap="flat" cmpd="sng" w="9525">
              <a:solidFill>
                <a:schemeClr val="lt1">
                  <a:alpha val="20000"/>
                </a:schemeClr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214" name="Shape 214"/>
            <p:cNvSpPr/>
            <p:nvPr/>
          </p:nvSpPr>
          <p:spPr>
            <a:xfrm>
              <a:off x="-11875" y="5284519"/>
              <a:ext cx="9144000" cy="1478478"/>
            </a:xfrm>
            <a:custGeom>
              <a:pathLst>
                <a:path extrusionOk="0" h="1478478" w="9144000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noFill/>
            <a:ln cap="flat" cmpd="sng" w="9525">
              <a:solidFill>
                <a:schemeClr val="lt1">
                  <a:alpha val="20000"/>
                </a:schemeClr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215" name="Shape 215"/>
            <p:cNvSpPr/>
            <p:nvPr/>
          </p:nvSpPr>
          <p:spPr>
            <a:xfrm>
              <a:off x="2137558" y="5132120"/>
              <a:ext cx="6982691" cy="1719942"/>
            </a:xfrm>
            <a:custGeom>
              <a:pathLst>
                <a:path extrusionOk="0" h="1719942" w="6982691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noFill/>
            <a:ln cap="flat" cmpd="sng" w="9525">
              <a:solidFill>
                <a:schemeClr val="lt1">
                  <a:alpha val="20000"/>
                </a:schemeClr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216" name="Shape 216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9803"/>
              </a:schemeClr>
            </a:solidFill>
            <a:ln cap="flat" cmpd="sng" w="12700">
              <a:solidFill>
                <a:schemeClr val="lt1">
                  <a:alpha val="11764"/>
                </a:schemeClr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217" name="Shape 217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0"/>
              </a:schemeClr>
            </a:solidFill>
            <a:ln cap="flat" cmpd="sng" w="12700">
              <a:solidFill>
                <a:schemeClr val="lt1">
                  <a:alpha val="11764"/>
                </a:schemeClr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218" name="Shape 218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6666"/>
              </a:schemeClr>
            </a:solidFill>
            <a:ln cap="flat" cmpd="sng" w="12700">
              <a:solidFill>
                <a:schemeClr val="lt1">
                  <a:alpha val="7843"/>
                </a:schemeClr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219" name="Shape 219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3921"/>
              </a:schemeClr>
            </a:solidFill>
            <a:ln cap="flat" cmpd="sng" w="12700">
              <a:solidFill>
                <a:schemeClr val="lt1">
                  <a:alpha val="7843"/>
                </a:schemeClr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220" name="Shape 220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5882"/>
              </a:schemeClr>
            </a:solidFill>
            <a:ln cap="flat" cmpd="sng" w="12700">
              <a:solidFill>
                <a:schemeClr val="lt1">
                  <a:alpha val="11764"/>
                </a:schemeClr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221" name="Shape 221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pathLst>
                <a:path extrusionOk="0" h="1388236" w="1261499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lt1">
                <a:alpha val="9803"/>
              </a:schemeClr>
            </a:solidFill>
            <a:ln cap="flat" cmpd="sng" w="12700">
              <a:solidFill>
                <a:schemeClr val="lt1">
                  <a:alpha val="11764"/>
                </a:schemeClr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222" name="Shape 222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0"/>
              </a:schemeClr>
            </a:solidFill>
            <a:ln cap="flat" cmpd="sng" w="12700">
              <a:solidFill>
                <a:schemeClr val="lt1">
                  <a:alpha val="11764"/>
                </a:schemeClr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223" name="Shape 223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6666"/>
              </a:schemeClr>
            </a:solidFill>
            <a:ln cap="flat" cmpd="sng" w="12700">
              <a:solidFill>
                <a:schemeClr val="lt1">
                  <a:alpha val="7843"/>
                </a:schemeClr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224" name="Shape 224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0"/>
              </a:schemeClr>
            </a:solidFill>
            <a:ln cap="flat" cmpd="sng" w="12700">
              <a:solidFill>
                <a:schemeClr val="lt1">
                  <a:alpha val="11764"/>
                </a:schemeClr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225" name="Shape 225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0"/>
              </a:schemeClr>
            </a:solidFill>
            <a:ln cap="flat" cmpd="sng" w="12700">
              <a:solidFill>
                <a:schemeClr val="lt1">
                  <a:alpha val="11764"/>
                </a:schemeClr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226" name="Shape 226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6666"/>
              </a:schemeClr>
            </a:solidFill>
            <a:ln cap="flat" cmpd="sng" w="12700">
              <a:solidFill>
                <a:schemeClr val="lt1">
                  <a:alpha val="7843"/>
                </a:schemeClr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227" name="Shape 227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0"/>
              </a:schemeClr>
            </a:solidFill>
            <a:ln cap="flat" cmpd="sng" w="12700">
              <a:solidFill>
                <a:schemeClr val="lt1">
                  <a:alpha val="11764"/>
                </a:schemeClr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228" name="Shape 228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9803"/>
              </a:schemeClr>
            </a:solidFill>
            <a:ln cap="flat" cmpd="sng" w="12700">
              <a:solidFill>
                <a:schemeClr val="lt1">
                  <a:alpha val="11764"/>
                </a:schemeClr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229" name="Shape 229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0"/>
              </a:schemeClr>
            </a:solidFill>
            <a:ln cap="flat" cmpd="sng" w="12700">
              <a:solidFill>
                <a:schemeClr val="lt1">
                  <a:alpha val="11764"/>
                </a:schemeClr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230" name="Shape 230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6666"/>
              </a:schemeClr>
            </a:solidFill>
            <a:ln cap="flat" cmpd="sng" w="12700">
              <a:solidFill>
                <a:schemeClr val="lt1">
                  <a:alpha val="7843"/>
                </a:schemeClr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231" name="Shape 231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pathLst>
                <a:path extrusionOk="0" h="1388236" w="1243407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lt1">
                <a:alpha val="3921"/>
              </a:schemeClr>
            </a:solidFill>
            <a:ln cap="flat" cmpd="sng" w="12700">
              <a:solidFill>
                <a:schemeClr val="lt1">
                  <a:alpha val="11764"/>
                </a:schemeClr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232" name="Shape 232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pathLst>
                <a:path extrusionOk="0" h="1388822" w="1241871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lt1">
                <a:alpha val="0"/>
              </a:schemeClr>
            </a:solidFill>
            <a:ln cap="flat" cmpd="sng" w="12700">
              <a:solidFill>
                <a:schemeClr val="lt1">
                  <a:alpha val="11764"/>
                </a:schemeClr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sp>
        <p:nvSpPr>
          <p:cNvPr id="233" name="Shape 23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 cap="flat" cmpd="sng" w="9525">
            <a:solidFill>
              <a:srgbClr val="74A50F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34" name="Shape 234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35" name="Shape 235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1E1E16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36" name="Shape 236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37" name="Shape 237"/>
          <p:cNvSpPr txBox="1"/>
          <p:nvPr>
            <p:ph type="title"/>
          </p:nvPr>
        </p:nvSpPr>
        <p:spPr>
          <a:xfrm>
            <a:off x="4734424" y="2660904"/>
            <a:ext cx="3300984" cy="146304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wrap="square" tIns="91425"/>
          <a:lstStyle>
            <a:lvl1pPr lvl="0" rtl="0" algn="l">
              <a:spcBef>
                <a:spcPts val="0"/>
              </a:spcBef>
              <a:defRPr b="0" sz="2800"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238" name="Shape 238"/>
          <p:cNvSpPr/>
          <p:nvPr>
            <p:ph idx="2" type="pic"/>
          </p:nvPr>
        </p:nvSpPr>
        <p:spPr>
          <a:xfrm>
            <a:off x="1005208" y="693795"/>
            <a:ext cx="3359623" cy="546811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r">
              <a:spcBef>
                <a:spcPts val="0"/>
              </a:spcBef>
              <a:buClr>
                <a:schemeClr val="accent1"/>
              </a:buClr>
              <a:buFont typeface="Arial"/>
              <a:buNone/>
              <a:defRPr b="0" i="0" sz="32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buClr>
                <a:schemeClr val="dk1"/>
              </a:buClr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buClr>
                <a:schemeClr val="dk1"/>
              </a:buClr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39" name="Shape 239"/>
          <p:cNvSpPr txBox="1"/>
          <p:nvPr>
            <p:ph idx="1" type="body"/>
          </p:nvPr>
        </p:nvSpPr>
        <p:spPr>
          <a:xfrm>
            <a:off x="4734630" y="4133088"/>
            <a:ext cx="3300573" cy="15195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rtl="0">
              <a:spcBef>
                <a:spcPts val="0"/>
              </a:spcBef>
              <a:buClr>
                <a:srgbClr val="424242"/>
              </a:buClr>
              <a:buNone/>
              <a:defRPr sz="1600">
                <a:solidFill>
                  <a:srgbClr val="424242"/>
                </a:solidFill>
              </a:defRPr>
            </a:lvl1pPr>
            <a:lvl2pPr indent="0" lvl="1" marL="457200" rtl="0">
              <a:spcBef>
                <a:spcPts val="0"/>
              </a:spcBef>
              <a:buNone/>
              <a:defRPr sz="1200"/>
            </a:lvl2pPr>
            <a:lvl3pPr indent="0" lvl="2" marL="914400" rtl="0">
              <a:spcBef>
                <a:spcPts val="0"/>
              </a:spcBef>
              <a:buNone/>
              <a:defRPr sz="1000"/>
            </a:lvl3pPr>
            <a:lvl4pPr indent="0" lvl="3" marL="1371600" rtl="0">
              <a:spcBef>
                <a:spcPts val="0"/>
              </a:spcBef>
              <a:buNone/>
              <a:defRPr sz="900"/>
            </a:lvl4pPr>
            <a:lvl5pPr indent="0" lvl="4" marL="1828800" rtl="0">
              <a:spcBef>
                <a:spcPts val="0"/>
              </a:spcBef>
              <a:buNone/>
              <a:defRPr sz="900"/>
            </a:lvl5pPr>
            <a:lvl6pPr indent="0" lvl="5" marL="2286000" rtl="0">
              <a:spcBef>
                <a:spcPts val="0"/>
              </a:spcBef>
              <a:buNone/>
              <a:defRPr sz="900"/>
            </a:lvl6pPr>
            <a:lvl7pPr indent="0" lvl="6" marL="2743200" rtl="0">
              <a:spcBef>
                <a:spcPts val="0"/>
              </a:spcBef>
              <a:buNone/>
              <a:defRPr sz="900"/>
            </a:lvl7pPr>
            <a:lvl8pPr indent="0" lvl="7" marL="3200400" rtl="0">
              <a:spcBef>
                <a:spcPts val="0"/>
              </a:spcBef>
              <a:buNone/>
              <a:defRPr sz="900"/>
            </a:lvl8pPr>
            <a:lvl9pPr indent="0" lvl="8" marL="3657600" rtl="0">
              <a:spcBef>
                <a:spcPts val="0"/>
              </a:spcBef>
              <a:buNone/>
              <a:defRPr sz="900"/>
            </a:lvl9pPr>
          </a:lstStyle>
          <a:p/>
        </p:txBody>
      </p:sp>
      <p:sp>
        <p:nvSpPr>
          <p:cNvPr id="240" name="Shape 240"/>
          <p:cNvSpPr txBox="1"/>
          <p:nvPr>
            <p:ph idx="10" type="dt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r">
              <a:spcBef>
                <a:spcPts val="0"/>
              </a:spcBef>
              <a:defRPr b="0" i="0" sz="1200" u="none" cap="none" strike="noStrike">
                <a:solidFill>
                  <a:srgbClr val="FEFEFE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41" name="Shape 241"/>
          <p:cNvSpPr txBox="1"/>
          <p:nvPr>
            <p:ph idx="11" type="ftr"/>
          </p:nvPr>
        </p:nvSpPr>
        <p:spPr>
          <a:xfrm>
            <a:off x="4641448" y="5724835"/>
            <a:ext cx="349366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r">
              <a:spcBef>
                <a:spcPts val="0"/>
              </a:spcBef>
              <a:defRPr b="0" i="0" sz="12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42" name="Shape 242"/>
          <p:cNvSpPr txBox="1"/>
          <p:nvPr>
            <p:ph idx="12" type="sldNum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indent="-88900" lvl="0" marL="0" marR="0" rtl="0" algn="l">
              <a:spcBef>
                <a:spcPts val="0"/>
              </a:spcBef>
            </a:pPr>
            <a:r>
              <a:t/>
            </a:r>
            <a:endParaRPr b="0" i="0" sz="1200" u="none" cap="none" strike="noStrike">
              <a:solidFill>
                <a:srgbClr val="FEFEFE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88900" lvl="1" marL="4572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88900" lvl="2" marL="9144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88900" lvl="3" marL="13716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88900" lvl="4" marL="18288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88900" lvl="5" marL="22860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88900" lvl="6" marL="27432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88900" lvl="7" marL="32004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88900" lvl="8" marL="36576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gradFill>
          <a:gsLst>
            <a:gs pos="0">
              <a:srgbClr val="C2F35E"/>
            </a:gs>
            <a:gs pos="62000">
              <a:srgbClr val="99BC52"/>
            </a:gs>
            <a:gs pos="100000">
              <a:srgbClr val="88A848"/>
            </a:gs>
          </a:gsLst>
          <a:lin ang="5400000" scaled="0"/>
        </a:gra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Shape 10"/>
          <p:cNvGrpSpPr/>
          <p:nvPr/>
        </p:nvGrpSpPr>
        <p:grpSpPr>
          <a:xfrm>
            <a:off x="-567355" y="0"/>
            <a:ext cx="10458653" cy="7117071"/>
            <a:chOff x="-644959" y="0"/>
            <a:chExt cx="10458653" cy="7117071"/>
          </a:xfrm>
        </p:grpSpPr>
        <p:grpSp>
          <p:nvGrpSpPr>
            <p:cNvPr id="11" name="Shape 11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2" name="Shape 12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3" name="Shape 1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lt1">
                    <a:alpha val="9803"/>
                  </a:schemeClr>
                </a:solidFill>
                <a:ln>
                  <a:noFill/>
                </a:ln>
              </p:spPr>
              <p:txBody>
                <a:bodyPr anchorCtr="0" anchor="ctr" bIns="45700" lIns="91425" rIns="91425" wrap="square" tIns="45700">
                  <a:noAutofit/>
                </a:bodyPr>
                <a:lstStyle/>
                <a:p>
                  <a:pPr lvl="0">
                    <a:spcBef>
                      <a:spcPts val="0"/>
                    </a:spcBef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4" name="Shape 1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lt1">
                    <a:alpha val="9803"/>
                  </a:schemeClr>
                </a:solidFill>
                <a:ln>
                  <a:noFill/>
                </a:ln>
              </p:spPr>
              <p:txBody>
                <a:bodyPr anchorCtr="0" anchor="ctr" bIns="45700" lIns="91425" rIns="91425" wrap="square" tIns="45700">
                  <a:noAutofit/>
                </a:bodyPr>
                <a:lstStyle/>
                <a:p>
                  <a:pPr lvl="0">
                    <a:spcBef>
                      <a:spcPts val="0"/>
                    </a:spcBef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5" name="Shape 1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lt1">
                    <a:alpha val="9803"/>
                  </a:schemeClr>
                </a:solidFill>
                <a:ln>
                  <a:noFill/>
                </a:ln>
              </p:spPr>
              <p:txBody>
                <a:bodyPr anchorCtr="0" anchor="ctr" bIns="45700" lIns="91425" rIns="91425" wrap="square" tIns="45700">
                  <a:noAutofit/>
                </a:bodyPr>
                <a:lstStyle/>
                <a:p>
                  <a:pPr lvl="0">
                    <a:spcBef>
                      <a:spcPts val="0"/>
                    </a:spcBef>
                    <a:buNone/>
                  </a:pPr>
                  <a:r>
                    <a:t/>
                  </a:r>
                  <a:endParaRPr/>
                </a:p>
              </p:txBody>
            </p:sp>
          </p:grpSp>
          <p:grpSp>
            <p:nvGrpSpPr>
              <p:cNvPr id="16" name="Shape 16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7" name="Shape 1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lt1">
                    <a:alpha val="9803"/>
                  </a:schemeClr>
                </a:solidFill>
                <a:ln>
                  <a:noFill/>
                </a:ln>
              </p:spPr>
              <p:txBody>
                <a:bodyPr anchorCtr="0" anchor="ctr" bIns="45700" lIns="91425" rIns="91425" wrap="square" tIns="45700">
                  <a:noAutofit/>
                </a:bodyPr>
                <a:lstStyle/>
                <a:p>
                  <a:pPr lvl="0">
                    <a:spcBef>
                      <a:spcPts val="0"/>
                    </a:spcBef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8" name="Shape 1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lt1">
                    <a:alpha val="9803"/>
                  </a:schemeClr>
                </a:solidFill>
                <a:ln>
                  <a:noFill/>
                </a:ln>
              </p:spPr>
              <p:txBody>
                <a:bodyPr anchorCtr="0" anchor="ctr" bIns="45700" lIns="91425" rIns="91425" wrap="square" tIns="45700">
                  <a:noAutofit/>
                </a:bodyPr>
                <a:lstStyle/>
                <a:p>
                  <a:pPr lvl="0">
                    <a:spcBef>
                      <a:spcPts val="0"/>
                    </a:spcBef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9" name="Shape 1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lt1">
                    <a:alpha val="9803"/>
                  </a:schemeClr>
                </a:solidFill>
                <a:ln>
                  <a:noFill/>
                </a:ln>
              </p:spPr>
              <p:txBody>
                <a:bodyPr anchorCtr="0" anchor="ctr" bIns="45700" lIns="91425" rIns="91425" wrap="square" tIns="45700">
                  <a:noAutofit/>
                </a:bodyPr>
                <a:lstStyle/>
                <a:p>
                  <a:pPr lvl="0">
                    <a:spcBef>
                      <a:spcPts val="0"/>
                    </a:spcBef>
                    <a:buNone/>
                  </a:pPr>
                  <a:r>
                    <a:t/>
                  </a:r>
                  <a:endParaRPr/>
                </a:p>
              </p:txBody>
            </p:sp>
          </p:grpSp>
          <p:grpSp>
            <p:nvGrpSpPr>
              <p:cNvPr id="20" name="Shape 20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21" name="Shape 21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lt1">
                    <a:alpha val="9803"/>
                  </a:schemeClr>
                </a:solidFill>
                <a:ln>
                  <a:noFill/>
                </a:ln>
              </p:spPr>
              <p:txBody>
                <a:bodyPr anchorCtr="0" anchor="ctr" bIns="45700" lIns="91425" rIns="91425" wrap="square" tIns="45700">
                  <a:noAutofit/>
                </a:bodyPr>
                <a:lstStyle/>
                <a:p>
                  <a:pPr lvl="0">
                    <a:spcBef>
                      <a:spcPts val="0"/>
                    </a:spcBef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22" name="Shape 2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lt1">
                    <a:alpha val="9803"/>
                  </a:schemeClr>
                </a:solidFill>
                <a:ln>
                  <a:noFill/>
                </a:ln>
              </p:spPr>
              <p:txBody>
                <a:bodyPr anchorCtr="0" anchor="ctr" bIns="45700" lIns="91425" rIns="91425" wrap="square" tIns="45700">
                  <a:noAutofit/>
                </a:bodyPr>
                <a:lstStyle/>
                <a:p>
                  <a:pPr lvl="0">
                    <a:spcBef>
                      <a:spcPts val="0"/>
                    </a:spcBef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23" name="Shape 2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lt1">
                    <a:alpha val="9803"/>
                  </a:schemeClr>
                </a:solidFill>
                <a:ln>
                  <a:noFill/>
                </a:ln>
              </p:spPr>
              <p:txBody>
                <a:bodyPr anchorCtr="0" anchor="ctr" bIns="45700" lIns="91425" rIns="91425" wrap="square" tIns="45700">
                  <a:noAutofit/>
                </a:bodyPr>
                <a:lstStyle/>
                <a:p>
                  <a:pPr lvl="0">
                    <a:spcBef>
                      <a:spcPts val="0"/>
                    </a:spcBef>
                    <a:buNone/>
                  </a:pPr>
                  <a:r>
                    <a:t/>
                  </a:r>
                  <a:endParaRPr/>
                </a:p>
              </p:txBody>
            </p:sp>
          </p:grpSp>
          <p:sp>
            <p:nvSpPr>
              <p:cNvPr id="24" name="Shape 2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lt1">
                  <a:alpha val="9803"/>
                </a:schemeClr>
              </a:solidFill>
              <a:ln>
                <a:noFill/>
              </a:ln>
            </p:spPr>
            <p:txBody>
              <a:bodyPr anchorCtr="0" anchor="ctr" bIns="45700" lIns="91425" rIns="91425" wrap="square" tIns="4570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" name="Shape 2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lt1">
                  <a:alpha val="9803"/>
                </a:schemeClr>
              </a:solidFill>
              <a:ln>
                <a:noFill/>
              </a:ln>
            </p:spPr>
            <p:txBody>
              <a:bodyPr anchorCtr="0" anchor="ctr" bIns="45700" lIns="91425" rIns="91425" wrap="square" tIns="4570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" name="Shape 2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lt1">
                  <a:alpha val="9803"/>
                </a:schemeClr>
              </a:solidFill>
              <a:ln>
                <a:noFill/>
              </a:ln>
            </p:spPr>
            <p:txBody>
              <a:bodyPr anchorCtr="0" anchor="ctr" bIns="45700" lIns="91425" rIns="91425" wrap="square" tIns="4570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27" name="Shape 27"/>
            <p:cNvSpPr/>
            <p:nvPr/>
          </p:nvSpPr>
          <p:spPr>
            <a:xfrm>
              <a:off x="-11875" y="5035138"/>
              <a:ext cx="9144000" cy="1175655"/>
            </a:xfrm>
            <a:custGeom>
              <a:pathLst>
                <a:path extrusionOk="0" h="1175655" w="9144000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noFill/>
            <a:ln cap="flat" cmpd="sng" w="9525">
              <a:solidFill>
                <a:schemeClr val="lt1">
                  <a:alpha val="20000"/>
                </a:schemeClr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28" name="Shape 28"/>
            <p:cNvSpPr/>
            <p:nvPr/>
          </p:nvSpPr>
          <p:spPr>
            <a:xfrm>
              <a:off x="-11875" y="3467595"/>
              <a:ext cx="9144000" cy="890650"/>
            </a:xfrm>
            <a:custGeom>
              <a:pathLst>
                <a:path extrusionOk="0" h="890650" w="914400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noFill/>
            <a:ln cap="flat" cmpd="sng" w="9525">
              <a:solidFill>
                <a:schemeClr val="lt1">
                  <a:alpha val="20000"/>
                </a:schemeClr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29" name="Shape 29"/>
            <p:cNvSpPr/>
            <p:nvPr/>
          </p:nvSpPr>
          <p:spPr>
            <a:xfrm>
              <a:off x="-23751" y="5640779"/>
              <a:ext cx="3004457" cy="1211283"/>
            </a:xfrm>
            <a:custGeom>
              <a:pathLst>
                <a:path extrusionOk="0" h="1211283" w="3004457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noFill/>
            <a:ln cap="flat" cmpd="sng" w="9525">
              <a:solidFill>
                <a:schemeClr val="lt1">
                  <a:alpha val="20000"/>
                </a:schemeClr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30" name="Shape 30"/>
            <p:cNvSpPr/>
            <p:nvPr/>
          </p:nvSpPr>
          <p:spPr>
            <a:xfrm>
              <a:off x="-11875" y="5284519"/>
              <a:ext cx="9144000" cy="1478478"/>
            </a:xfrm>
            <a:custGeom>
              <a:pathLst>
                <a:path extrusionOk="0" h="1478478" w="9144000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noFill/>
            <a:ln cap="flat" cmpd="sng" w="9525">
              <a:solidFill>
                <a:schemeClr val="lt1">
                  <a:alpha val="20000"/>
                </a:schemeClr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31" name="Shape 31"/>
            <p:cNvSpPr/>
            <p:nvPr/>
          </p:nvSpPr>
          <p:spPr>
            <a:xfrm>
              <a:off x="2137558" y="5132120"/>
              <a:ext cx="6982691" cy="1719942"/>
            </a:xfrm>
            <a:custGeom>
              <a:pathLst>
                <a:path extrusionOk="0" h="1719942" w="6982691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noFill/>
            <a:ln cap="flat" cmpd="sng" w="9525">
              <a:solidFill>
                <a:schemeClr val="lt1">
                  <a:alpha val="20000"/>
                </a:schemeClr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32" name="Shape 3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9803"/>
              </a:schemeClr>
            </a:solidFill>
            <a:ln cap="flat" cmpd="sng" w="12700">
              <a:solidFill>
                <a:schemeClr val="lt1">
                  <a:alpha val="11764"/>
                </a:schemeClr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33" name="Shape 3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0"/>
              </a:schemeClr>
            </a:solidFill>
            <a:ln cap="flat" cmpd="sng" w="12700">
              <a:solidFill>
                <a:schemeClr val="lt1">
                  <a:alpha val="11764"/>
                </a:schemeClr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34" name="Shape 3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6666"/>
              </a:schemeClr>
            </a:solidFill>
            <a:ln cap="flat" cmpd="sng" w="12700">
              <a:solidFill>
                <a:schemeClr val="lt1">
                  <a:alpha val="7843"/>
                </a:schemeClr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35" name="Shape 3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3921"/>
              </a:schemeClr>
            </a:solidFill>
            <a:ln cap="flat" cmpd="sng" w="12700">
              <a:solidFill>
                <a:schemeClr val="lt1">
                  <a:alpha val="7843"/>
                </a:schemeClr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36" name="Shape 3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5882"/>
              </a:schemeClr>
            </a:solidFill>
            <a:ln cap="flat" cmpd="sng" w="12700">
              <a:solidFill>
                <a:schemeClr val="lt1">
                  <a:alpha val="11764"/>
                </a:schemeClr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37" name="Shape 3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pathLst>
                <a:path extrusionOk="0" h="1388236" w="1261499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lt1">
                <a:alpha val="9803"/>
              </a:schemeClr>
            </a:solidFill>
            <a:ln cap="flat" cmpd="sng" w="12700">
              <a:solidFill>
                <a:schemeClr val="lt1">
                  <a:alpha val="11764"/>
                </a:schemeClr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38" name="Shape 3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0"/>
              </a:schemeClr>
            </a:solidFill>
            <a:ln cap="flat" cmpd="sng" w="12700">
              <a:solidFill>
                <a:schemeClr val="lt1">
                  <a:alpha val="11764"/>
                </a:schemeClr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39" name="Shape 3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6666"/>
              </a:schemeClr>
            </a:solidFill>
            <a:ln cap="flat" cmpd="sng" w="12700">
              <a:solidFill>
                <a:schemeClr val="lt1">
                  <a:alpha val="7843"/>
                </a:schemeClr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40" name="Shape 4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0"/>
              </a:schemeClr>
            </a:solidFill>
            <a:ln cap="flat" cmpd="sng" w="12700">
              <a:solidFill>
                <a:schemeClr val="lt1">
                  <a:alpha val="11764"/>
                </a:schemeClr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41" name="Shape 4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0"/>
              </a:schemeClr>
            </a:solidFill>
            <a:ln cap="flat" cmpd="sng" w="12700">
              <a:solidFill>
                <a:schemeClr val="lt1">
                  <a:alpha val="11764"/>
                </a:schemeClr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42" name="Shape 4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6666"/>
              </a:schemeClr>
            </a:solidFill>
            <a:ln cap="flat" cmpd="sng" w="12700">
              <a:solidFill>
                <a:schemeClr val="lt1">
                  <a:alpha val="7843"/>
                </a:schemeClr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43" name="Shape 4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0"/>
              </a:schemeClr>
            </a:solidFill>
            <a:ln cap="flat" cmpd="sng" w="12700">
              <a:solidFill>
                <a:schemeClr val="lt1">
                  <a:alpha val="11764"/>
                </a:schemeClr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44" name="Shape 4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9803"/>
              </a:schemeClr>
            </a:solidFill>
            <a:ln cap="flat" cmpd="sng" w="12700">
              <a:solidFill>
                <a:schemeClr val="lt1">
                  <a:alpha val="11764"/>
                </a:schemeClr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45" name="Shape 4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0"/>
              </a:schemeClr>
            </a:solidFill>
            <a:ln cap="flat" cmpd="sng" w="12700">
              <a:solidFill>
                <a:schemeClr val="lt1">
                  <a:alpha val="11764"/>
                </a:schemeClr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46" name="Shape 4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fmla="val 28544" name="adj"/>
                <a:gd fmla="val 115470" name="vf"/>
              </a:avLst>
            </a:prstGeom>
            <a:solidFill>
              <a:schemeClr val="lt1">
                <a:alpha val="6666"/>
              </a:schemeClr>
            </a:solidFill>
            <a:ln cap="flat" cmpd="sng" w="12700">
              <a:solidFill>
                <a:schemeClr val="lt1">
                  <a:alpha val="7843"/>
                </a:schemeClr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47" name="Shape 4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pathLst>
                <a:path extrusionOk="0" h="1388236" w="1243407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lt1">
                <a:alpha val="3921"/>
              </a:schemeClr>
            </a:solidFill>
            <a:ln cap="flat" cmpd="sng" w="12700">
              <a:solidFill>
                <a:schemeClr val="lt1">
                  <a:alpha val="11764"/>
                </a:schemeClr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48" name="Shape 4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pathLst>
                <a:path extrusionOk="0" h="1388822" w="1241871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lt1">
                <a:alpha val="0"/>
              </a:schemeClr>
            </a:solidFill>
            <a:ln cap="flat" cmpd="sng" w="12700">
              <a:solidFill>
                <a:schemeClr val="lt1">
                  <a:alpha val="11764"/>
                </a:schemeClr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sp>
        <p:nvSpPr>
          <p:cNvPr id="49" name="Shape 49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0" name="Shape 50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 cap="flat" cmpd="sng" w="9525">
            <a:solidFill>
              <a:srgbClr val="74A50F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1" name="Shape 51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2" name="Shape 52"/>
          <p:cNvSpPr txBox="1"/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wrap="square" tIns="91425"/>
          <a:lstStyle>
            <a:lvl1pPr indent="0" lvl="0" marL="0" marR="0" rtl="0" algn="l">
              <a:spcBef>
                <a:spcPts val="0"/>
              </a:spcBef>
              <a:buClr>
                <a:schemeClr val="accent1"/>
              </a:buClr>
              <a:buFont typeface="Arial"/>
              <a:buNone/>
              <a:defRPr b="0" i="0" sz="40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defRPr b="0" i="0" sz="1800" u="none" cap="none" strike="noStrike">
                <a:solidFill>
                  <a:schemeClr val="dk2"/>
                </a:solidFill>
              </a:defRPr>
            </a:lvl2pPr>
            <a:lvl3pPr indent="0" lvl="2" marL="0" marR="0" rtl="0" algn="l">
              <a:spcBef>
                <a:spcPts val="0"/>
              </a:spcBef>
              <a:defRPr b="0" i="0" sz="1800" u="none" cap="none" strike="noStrike">
                <a:solidFill>
                  <a:schemeClr val="dk2"/>
                </a:solidFill>
              </a:defRPr>
            </a:lvl3pPr>
            <a:lvl4pPr indent="0" lvl="3" marL="0" marR="0" rtl="0" algn="l">
              <a:spcBef>
                <a:spcPts val="0"/>
              </a:spcBef>
              <a:defRPr b="0" i="0" sz="1800" u="none" cap="none" strike="noStrike">
                <a:solidFill>
                  <a:schemeClr val="dk2"/>
                </a:solidFill>
              </a:defRPr>
            </a:lvl4pPr>
            <a:lvl5pPr indent="0" lvl="4" marL="0" marR="0" rtl="0" algn="l">
              <a:spcBef>
                <a:spcPts val="0"/>
              </a:spcBef>
              <a:defRPr b="0" i="0" sz="1800" u="none" cap="none" strike="noStrike">
                <a:solidFill>
                  <a:schemeClr val="dk2"/>
                </a:solidFill>
              </a:defRPr>
            </a:lvl5pPr>
            <a:lvl6pPr indent="0" lvl="5" marL="0" marR="0" rtl="0" algn="l">
              <a:spcBef>
                <a:spcPts val="0"/>
              </a:spcBef>
              <a:defRPr b="0" i="0" sz="1800" u="none" cap="none" strike="noStrike">
                <a:solidFill>
                  <a:schemeClr val="dk2"/>
                </a:solidFill>
              </a:defRPr>
            </a:lvl6pPr>
            <a:lvl7pPr indent="0" lvl="6" marL="0" marR="0" rtl="0" algn="l">
              <a:spcBef>
                <a:spcPts val="0"/>
              </a:spcBef>
              <a:defRPr b="0" i="0" sz="1800" u="none" cap="none" strike="noStrike">
                <a:solidFill>
                  <a:schemeClr val="dk2"/>
                </a:solidFill>
              </a:defRPr>
            </a:lvl7pPr>
            <a:lvl8pPr indent="0" lvl="7" marL="0" marR="0" rtl="0" algn="l">
              <a:spcBef>
                <a:spcPts val="0"/>
              </a:spcBef>
              <a:defRPr b="0" i="0" sz="1800" u="none" cap="none" strike="noStrike">
                <a:solidFill>
                  <a:schemeClr val="dk2"/>
                </a:solidFill>
              </a:defRPr>
            </a:lvl8pPr>
            <a:lvl9pPr indent="0" lvl="8" marL="0" marR="0" rtl="0" algn="l">
              <a:spcBef>
                <a:spcPts val="0"/>
              </a:spcBef>
              <a:defRPr b="0" i="0" sz="1800" u="none" cap="none" strike="noStrike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53" name="Shape 53"/>
          <p:cNvSpPr txBox="1"/>
          <p:nvPr>
            <p:ph idx="1" type="body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-209550" lvl="0" marL="342900" marR="0" rtl="0" algn="l">
              <a:spcBef>
                <a:spcPts val="480"/>
              </a:spcBef>
              <a:buClr>
                <a:schemeClr val="accent1"/>
              </a:buClr>
              <a:buFont typeface="Arial"/>
              <a:buChar char="●"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0980" lvl="1" marL="640080" marR="0" rtl="0" algn="l">
              <a:spcBef>
                <a:spcPts val="440"/>
              </a:spcBef>
              <a:buClr>
                <a:schemeClr val="accent1"/>
              </a:buClr>
              <a:buFont typeface="Arial"/>
              <a:buChar char="●"/>
              <a:defRPr b="0" i="0" sz="2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171450" lvl="2" marL="914400" marR="0" rtl="0" algn="l">
              <a:spcBef>
                <a:spcPts val="400"/>
              </a:spcBef>
              <a:buClr>
                <a:schemeClr val="accent1"/>
              </a:buClr>
              <a:buFont typeface="Arial"/>
              <a:buChar char="●"/>
              <a:defRPr b="0" i="0" sz="2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84911" lvl="3" marL="1124712" marR="0" rtl="0" algn="l">
              <a:spcBef>
                <a:spcPts val="360"/>
              </a:spcBef>
              <a:buClr>
                <a:schemeClr val="accent1"/>
              </a:buClr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186055" lvl="4" marL="1325880" marR="0" rtl="0" algn="l">
              <a:spcBef>
                <a:spcPts val="320"/>
              </a:spcBef>
              <a:buClr>
                <a:schemeClr val="accent1"/>
              </a:buClr>
              <a:buFont typeface="Arial"/>
              <a:buChar char="●"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193928" lvl="5" marL="1517904" marR="0" rtl="0" algn="l">
              <a:spcBef>
                <a:spcPts val="280"/>
              </a:spcBef>
              <a:buClr>
                <a:schemeClr val="accent1"/>
              </a:buClr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191897" lvl="6" marL="1719072" marR="0" rtl="0" algn="l">
              <a:spcBef>
                <a:spcPts val="280"/>
              </a:spcBef>
              <a:buClr>
                <a:schemeClr val="accent1"/>
              </a:buClr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189864" lvl="7" marL="1920240" marR="0" rtl="0" algn="l">
              <a:spcBef>
                <a:spcPts val="280"/>
              </a:spcBef>
              <a:buClr>
                <a:schemeClr val="accent1"/>
              </a:buClr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187832" lvl="8" marL="2121408" marR="0" rtl="0" algn="l">
              <a:spcBef>
                <a:spcPts val="280"/>
              </a:spcBef>
              <a:buClr>
                <a:schemeClr val="accent1"/>
              </a:buClr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4" name="Shape 54"/>
          <p:cNvSpPr txBox="1"/>
          <p:nvPr>
            <p:ph idx="10" type="dt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r">
              <a:spcBef>
                <a:spcPts val="0"/>
              </a:spcBef>
              <a:defRPr b="0" i="0" sz="1200" u="none" cap="none" strike="noStrike">
                <a:solidFill>
                  <a:srgbClr val="FEFEFE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5" name="Shape 55"/>
          <p:cNvSpPr txBox="1"/>
          <p:nvPr>
            <p:ph idx="11" type="ftr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r">
              <a:spcBef>
                <a:spcPts val="0"/>
              </a:spcBef>
              <a:defRPr b="0" i="0" sz="12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6" name="Shape 56"/>
          <p:cNvSpPr txBox="1"/>
          <p:nvPr>
            <p:ph idx="12" type="sldNum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</a:pPr>
            <a:r>
              <a:t/>
            </a:r>
            <a:endParaRPr b="0" i="0" sz="1200" u="none" cap="none" strike="noStrike">
              <a:solidFill>
                <a:srgbClr val="FEFEFE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1" marL="4572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2" marL="9144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3" marL="13716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4" marL="18288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5" marL="22860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6" marL="27432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7" marL="32004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8" marL="36576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5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59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Shape 260"/>
          <p:cNvSpPr txBox="1"/>
          <p:nvPr>
            <p:ph type="ctrTitle"/>
          </p:nvPr>
        </p:nvSpPr>
        <p:spPr>
          <a:xfrm>
            <a:off x="3448" y="1844824"/>
            <a:ext cx="4568552" cy="266429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chemeClr val="accent1"/>
              </a:buClr>
              <a:buSzPct val="25000"/>
              <a:buFont typeface="Arial"/>
              <a:buNone/>
            </a:pPr>
            <a:r>
              <a:rPr b="0" i="0" lang="hu-HU" sz="3250" u="none" cap="none" strike="noStrike">
                <a:solidFill>
                  <a:srgbClr val="544E43"/>
                </a:solidFill>
                <a:latin typeface="Arial"/>
                <a:ea typeface="Arial"/>
                <a:cs typeface="Arial"/>
                <a:sym typeface="Arial"/>
              </a:rPr>
              <a:t>Termőföldek, telek ingatlanok kisajátítási kártalanítási pereinek szakértői tapasztalatai.</a:t>
            </a:r>
          </a:p>
        </p:txBody>
      </p:sp>
      <p:sp>
        <p:nvSpPr>
          <p:cNvPr id="261" name="Shape 261"/>
          <p:cNvSpPr txBox="1"/>
          <p:nvPr>
            <p:ph idx="1" type="subTitle"/>
          </p:nvPr>
        </p:nvSpPr>
        <p:spPr>
          <a:xfrm>
            <a:off x="4733365" y="4421080"/>
            <a:ext cx="3309803" cy="12606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360"/>
              </a:spcBef>
              <a:buClr>
                <a:schemeClr val="accent1"/>
              </a:buClr>
              <a:buSzPct val="25000"/>
              <a:buFont typeface="Arial"/>
              <a:buNone/>
            </a:pPr>
            <a:r>
              <a:rPr b="0" i="0" lang="hu-HU" sz="1800" u="none" cap="none" strike="noStrike">
                <a:solidFill>
                  <a:srgbClr val="424242"/>
                </a:solidFill>
                <a:latin typeface="Arial"/>
                <a:ea typeface="Arial"/>
                <a:cs typeface="Arial"/>
                <a:sym typeface="Arial"/>
              </a:rPr>
              <a:t>Mehrli Péter</a:t>
            </a:r>
          </a:p>
          <a:p>
            <a:pPr indent="0" lvl="0" marL="0" marR="0" rtl="0" algn="ctr">
              <a:spcBef>
                <a:spcPts val="360"/>
              </a:spcBef>
              <a:buClr>
                <a:schemeClr val="accent1"/>
              </a:buClr>
              <a:buSzPct val="25000"/>
              <a:buFont typeface="Arial"/>
              <a:buNone/>
            </a:pPr>
            <a:r>
              <a:rPr b="0" i="0" lang="hu-HU" sz="1800" u="none" cap="none" strike="noStrike">
                <a:solidFill>
                  <a:srgbClr val="424242"/>
                </a:solidFill>
                <a:latin typeface="Arial"/>
                <a:ea typeface="Arial"/>
                <a:cs typeface="Arial"/>
                <a:sym typeface="Arial"/>
              </a:rPr>
              <a:t>Igazságügyi Szakértő</a:t>
            </a:r>
          </a:p>
          <a:p>
            <a:pPr indent="0" lvl="0" marL="0" marR="0" rtl="0" algn="ctr">
              <a:spcBef>
                <a:spcPts val="360"/>
              </a:spcBef>
              <a:buClr>
                <a:schemeClr val="accent1"/>
              </a:buClr>
              <a:buSzPct val="25000"/>
              <a:buFont typeface="Arial"/>
              <a:buNone/>
            </a:pPr>
            <a:r>
              <a:rPr b="0" i="0" lang="hu-HU" sz="1800" u="none" cap="none" strike="noStrike">
                <a:solidFill>
                  <a:srgbClr val="424242"/>
                </a:solidFill>
                <a:latin typeface="Arial"/>
                <a:ea typeface="Arial"/>
                <a:cs typeface="Arial"/>
                <a:sym typeface="Arial"/>
              </a:rPr>
              <a:t>EURO-IMMO Igazságügyi Szakértői Kft.</a:t>
            </a:r>
          </a:p>
        </p:txBody>
      </p:sp>
      <p:pic>
        <p:nvPicPr>
          <p:cNvPr id="262" name="Shape 26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076056" y="-9939"/>
            <a:ext cx="2519787" cy="251978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24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Shape 325"/>
          <p:cNvSpPr txBox="1"/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accent1"/>
              </a:buClr>
              <a:buSzPct val="25000"/>
              <a:buFont typeface="Arial"/>
              <a:buNone/>
            </a:pPr>
            <a:r>
              <a:rPr b="0" i="0" lang="hu-HU" sz="40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A bírósági gyakorlat</a:t>
            </a:r>
          </a:p>
        </p:txBody>
      </p:sp>
      <p:sp>
        <p:nvSpPr>
          <p:cNvPr id="326" name="Shape 326"/>
          <p:cNvSpPr txBox="1"/>
          <p:nvPr>
            <p:ph idx="1" type="body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-279400" lvl="0" marL="342900" marR="0" rtl="0" algn="l">
              <a:spcBef>
                <a:spcPts val="480"/>
              </a:spcBef>
              <a:buClr>
                <a:schemeClr val="accent1"/>
              </a:buClr>
              <a:buSzPct val="73333"/>
              <a:buFont typeface="Arial"/>
              <a:buChar char="●"/>
            </a:pPr>
            <a:r>
              <a:rPr b="0" i="0" lang="hu-HU" sz="15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Több Legfelsőbb Bírósági ítéletben is hangsúlyozva kizárólag az összehasonlító adatokon alapuló, a kisajátítás kori jellemzőket figyelembe vevő értékelési módszert fogadja el.</a:t>
            </a:r>
            <a:br>
              <a:rPr b="0" i="0" lang="hu-HU" sz="15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hu-HU" sz="15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esetleg föld hozamértékelés.</a:t>
            </a:r>
          </a:p>
          <a:p>
            <a:pPr indent="-279400" lvl="0" marL="342900" marR="0" rtl="0" algn="l">
              <a:spcBef>
                <a:spcPts val="480"/>
              </a:spcBef>
              <a:buClr>
                <a:schemeClr val="accent1"/>
              </a:buClr>
              <a:buSzPct val="45833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5080" lvl="0" marL="68580" marR="0" rtl="0" algn="l">
              <a:spcBef>
                <a:spcPts val="480"/>
              </a:spcBef>
              <a:buClr>
                <a:schemeClr val="accent1"/>
              </a:buClr>
              <a:buSzPct val="25000"/>
              <a:buFont typeface="Arial"/>
              <a:buNone/>
            </a:pPr>
            <a:r>
              <a:rPr b="0" i="0" lang="hu-HU" sz="1500" u="sng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Két jellemző a bírósági gyakorlatban:</a:t>
            </a:r>
          </a:p>
          <a:p>
            <a:pPr indent="-279400" lvl="0" marL="342900" marR="0" rtl="0" algn="l">
              <a:spcBef>
                <a:spcPts val="480"/>
              </a:spcBef>
              <a:buClr>
                <a:schemeClr val="accent1"/>
              </a:buClr>
              <a:buSzPct val="45833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79400" lvl="0" marL="342900" marR="0" rtl="0" algn="l">
              <a:spcBef>
                <a:spcPts val="480"/>
              </a:spcBef>
              <a:buClr>
                <a:schemeClr val="accent1"/>
              </a:buClr>
              <a:buSzPct val="73333"/>
              <a:buFont typeface="Arial"/>
              <a:buChar char="●"/>
            </a:pPr>
            <a:r>
              <a:rPr b="0" i="0" lang="hu-HU" sz="15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1. A bírósági szakaszba került kisajátítási ügyek esetében a bírósági gyakorlat a NAV által kiadott, ténylegesen megvalósult adásvétel adatait fogadja szívesen, saját bázisból származó adatokat nem.</a:t>
            </a:r>
          </a:p>
          <a:p>
            <a:pPr indent="-279400" lvl="0" marL="342900" marR="0" rtl="0" algn="l">
              <a:spcBef>
                <a:spcPts val="480"/>
              </a:spcBef>
              <a:buClr>
                <a:schemeClr val="accent1"/>
              </a:buClr>
              <a:buSzPct val="45833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79400" lvl="0" marL="342900" marR="0" rtl="0" algn="l">
              <a:spcBef>
                <a:spcPts val="480"/>
              </a:spcBef>
              <a:buClr>
                <a:schemeClr val="accent1"/>
              </a:buClr>
              <a:buSzPct val="73333"/>
              <a:buFont typeface="Arial"/>
              <a:buChar char="●"/>
            </a:pPr>
            <a:r>
              <a:rPr b="0" i="0" lang="hu-HU" sz="15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2. A forgalmi érték megállapítására elsősorban a piaci összehasonlító adatok szerintiértékelést tartják alkalmasnak, más értékelési módszerek – hozamértékelés –alkalmazása idegenkedést vált ki.</a:t>
            </a:r>
            <a:br>
              <a:rPr b="0" i="0" lang="hu-HU" sz="15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</a:br>
          </a:p>
        </p:txBody>
      </p:sp>
      <p:sp>
        <p:nvSpPr>
          <p:cNvPr id="327" name="Shape 327"/>
          <p:cNvSpPr txBox="1"/>
          <p:nvPr/>
        </p:nvSpPr>
        <p:spPr>
          <a:xfrm>
            <a:off x="4932040" y="116632"/>
            <a:ext cx="302433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i="0" lang="hu-HU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EURO-IMMO Szakértői Kft.</a:t>
            </a:r>
          </a:p>
        </p:txBody>
      </p:sp>
      <p:pic>
        <p:nvPicPr>
          <p:cNvPr id="328" name="Shape 32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813376" y="1124744"/>
            <a:ext cx="1143000" cy="1143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32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Shape 333"/>
          <p:cNvSpPr txBox="1"/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accent1"/>
              </a:buClr>
              <a:buSzPct val="25000"/>
              <a:buFont typeface="Arial"/>
              <a:buNone/>
            </a:pPr>
            <a:br>
              <a:rPr lang="hu-HU"/>
            </a:br>
            <a:r>
              <a:rPr b="0" i="0" lang="hu-HU" sz="245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Termőföld hasznosítású ingatlanok értékeléséhez rendelkezésre álló ill. arra alkalmas adatok.</a:t>
            </a:r>
          </a:p>
        </p:txBody>
      </p:sp>
      <p:sp>
        <p:nvSpPr>
          <p:cNvPr id="334" name="Shape 334"/>
          <p:cNvSpPr txBox="1"/>
          <p:nvPr>
            <p:ph idx="1" type="body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-279400" lvl="0" marL="342900" marR="0" rtl="0" algn="l">
              <a:spcBef>
                <a:spcPts val="480"/>
              </a:spcBef>
              <a:buClr>
                <a:schemeClr val="accent1"/>
              </a:buClr>
              <a:buSzPct val="64705"/>
              <a:buFont typeface="Arial"/>
              <a:buChar char="●"/>
            </a:pPr>
            <a:r>
              <a:rPr b="0" i="0" lang="hu-HU" sz="17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Szélesebb körben a kisajátítás időpontjában érvényes lehetőleg településen belüli adatok(legfeljebb féléves).</a:t>
            </a:r>
          </a:p>
          <a:p>
            <a:pPr indent="-279400" lvl="0" marL="342900" marR="0" rtl="0" algn="l">
              <a:spcBef>
                <a:spcPts val="480"/>
              </a:spcBef>
              <a:buClr>
                <a:schemeClr val="accent1"/>
              </a:buClr>
              <a:buSzPct val="64705"/>
              <a:buFont typeface="Arial"/>
              <a:buChar char="●"/>
            </a:pPr>
            <a:r>
              <a:rPr b="0" i="0" lang="hu-HU" sz="17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Kisajátítást megelőző illetve azt követő időszakból származó összehasonlító adatok(GKI termőföld árindex figyelembevételével).</a:t>
            </a:r>
          </a:p>
          <a:p>
            <a:pPr indent="-279400" lvl="0" marL="342900" marR="0" rtl="0" algn="l">
              <a:spcBef>
                <a:spcPts val="480"/>
              </a:spcBef>
              <a:buClr>
                <a:schemeClr val="accent1"/>
              </a:buClr>
              <a:buSzPct val="64705"/>
              <a:buFont typeface="Arial"/>
              <a:buChar char="●"/>
            </a:pPr>
            <a:r>
              <a:rPr b="0" i="0" lang="hu-HU" sz="17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Hasonló adottságú és környezetű de más településen fellelhető összehasonlítók.</a:t>
            </a:r>
          </a:p>
          <a:p>
            <a:pPr indent="-5080" lvl="0" marL="68580" marR="0" rtl="0" algn="l">
              <a:spcBef>
                <a:spcPts val="480"/>
              </a:spcBef>
              <a:buClr>
                <a:schemeClr val="accent1"/>
              </a:buClr>
              <a:buSzPct val="250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5080" lvl="0" marL="68580" marR="0" rtl="0" algn="l">
              <a:spcBef>
                <a:spcPts val="480"/>
              </a:spcBef>
              <a:buClr>
                <a:schemeClr val="accent1"/>
              </a:buClr>
              <a:buSzPct val="25000"/>
              <a:buFont typeface="Arial"/>
              <a:buNone/>
            </a:pPr>
            <a:r>
              <a:rPr b="0" i="0" lang="hu-HU" sz="1700" u="sng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Nem mezőgazdasági övezetbe sorolt, (pl. ipari, gazdasági övezeti) de szántó, gyep, stb… ingatlanok esetében :</a:t>
            </a:r>
          </a:p>
          <a:p>
            <a:pPr indent="-5080" lvl="0" marL="68580" marR="0" rtl="0" algn="l">
              <a:spcBef>
                <a:spcPts val="480"/>
              </a:spcBef>
              <a:buClr>
                <a:schemeClr val="accent1"/>
              </a:buClr>
              <a:buSzPct val="250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5080" lvl="0" marL="68580" marR="0" rtl="0" algn="l">
              <a:spcBef>
                <a:spcPts val="480"/>
              </a:spcBef>
              <a:buClr>
                <a:schemeClr val="accent1"/>
              </a:buClr>
              <a:buSzPct val="25000"/>
              <a:buFont typeface="Arial"/>
              <a:buNone/>
            </a:pPr>
            <a:r>
              <a:rPr b="0" i="0" lang="hu-HU" sz="17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- nem mezőgazdasági övezetbe sorolt telkek összehasonlító adatai alapján történő értékelés</a:t>
            </a:r>
          </a:p>
          <a:p>
            <a:pPr indent="-5080" lvl="0" marL="68580" marR="0" rtl="0" algn="l">
              <a:spcBef>
                <a:spcPts val="480"/>
              </a:spcBef>
              <a:buClr>
                <a:schemeClr val="accent1"/>
              </a:buClr>
              <a:buSzPct val="25000"/>
              <a:buFont typeface="Arial"/>
              <a:buNone/>
            </a:pPr>
            <a:r>
              <a:rPr b="0" i="0" lang="hu-HU" sz="17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- övezeti besorolásnak megfelelő hozamértékelés</a:t>
            </a:r>
          </a:p>
        </p:txBody>
      </p:sp>
      <p:sp>
        <p:nvSpPr>
          <p:cNvPr id="335" name="Shape 335"/>
          <p:cNvSpPr txBox="1"/>
          <p:nvPr/>
        </p:nvSpPr>
        <p:spPr>
          <a:xfrm>
            <a:off x="4932040" y="116632"/>
            <a:ext cx="302433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i="0" lang="hu-HU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EURO-IMMO Szakértői Kft.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39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Shape 340"/>
          <p:cNvSpPr txBox="1"/>
          <p:nvPr>
            <p:ph type="title"/>
          </p:nvPr>
        </p:nvSpPr>
        <p:spPr>
          <a:xfrm>
            <a:off x="942590" y="620688"/>
            <a:ext cx="7024744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accent1"/>
              </a:buClr>
              <a:buSzPct val="25000"/>
              <a:buFont typeface="Arial"/>
              <a:buNone/>
            </a:pPr>
            <a:r>
              <a:rPr b="0" i="0" lang="hu-HU" sz="40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Problémák</a:t>
            </a:r>
          </a:p>
        </p:txBody>
      </p:sp>
      <p:sp>
        <p:nvSpPr>
          <p:cNvPr id="341" name="Shape 341"/>
          <p:cNvSpPr txBox="1"/>
          <p:nvPr>
            <p:ph idx="1" type="body"/>
          </p:nvPr>
        </p:nvSpPr>
        <p:spPr>
          <a:xfrm>
            <a:off x="1043492" y="1844824"/>
            <a:ext cx="6777317" cy="398780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-279400" lvl="0" marL="342900" marR="0" rtl="0" algn="just">
              <a:spcBef>
                <a:spcPts val="480"/>
              </a:spcBef>
              <a:buClr>
                <a:schemeClr val="accent1"/>
              </a:buClr>
              <a:buSzPct val="52380"/>
              <a:buFont typeface="Arial"/>
              <a:buChar char="●"/>
            </a:pPr>
            <a:r>
              <a:rPr b="0" i="0" lang="hu-HU" sz="205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Eltérő a bírósági gyakorlat, annak megítélésében, hogy felhasználhatók-e összehasonlításul  a korábbi kisajátítások során a térségben  kialakult, átlagárat meghaladó fajlagos árak.</a:t>
            </a:r>
          </a:p>
          <a:p>
            <a:pPr indent="-279400" lvl="0" marL="342900" marR="0" rtl="0" algn="just">
              <a:spcBef>
                <a:spcPts val="480"/>
              </a:spcBef>
              <a:buClr>
                <a:schemeClr val="accent1"/>
              </a:buClr>
              <a:buSzPct val="45833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79400" lvl="0" marL="342900" marR="0" rtl="0" algn="just">
              <a:spcBef>
                <a:spcPts val="480"/>
              </a:spcBef>
              <a:buClr>
                <a:schemeClr val="accent1"/>
              </a:buClr>
              <a:buSzPct val="52380"/>
              <a:buFont typeface="Arial"/>
              <a:buChar char="●"/>
            </a:pPr>
            <a:r>
              <a:rPr b="0" i="0" lang="hu-HU" sz="205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Nem mezőgazdasági övezetbe sorolt, de mezőgazdasági hasznosítású, és az ing. Nyilvántartásban mezőgazdasági területként nyilvántartott ingatlanok esetében az ingatlanszakértői gyakorlat a jövőbeni hasznosíthatságot figyelembe veszi, azonban a bírásági gyakorlat, elsősorban a LB döntéseire hivatkozva a „kisajátításkori jellemzőket” helyezi előtérbe és nem támogatja a más célú, jövőbeni hasznosíthatóság figyelembe vételét.</a:t>
            </a:r>
          </a:p>
        </p:txBody>
      </p:sp>
      <p:sp>
        <p:nvSpPr>
          <p:cNvPr id="342" name="Shape 342"/>
          <p:cNvSpPr txBox="1"/>
          <p:nvPr/>
        </p:nvSpPr>
        <p:spPr>
          <a:xfrm>
            <a:off x="4932040" y="116632"/>
            <a:ext cx="302433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i="0" lang="hu-HU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EURO-IMMO Szakértői Kft.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46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Shape 347"/>
          <p:cNvSpPr txBox="1"/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accent1"/>
              </a:buClr>
              <a:buSzPct val="25000"/>
              <a:buFont typeface="Arial"/>
              <a:buNone/>
            </a:pPr>
            <a:r>
              <a:rPr b="0" i="0" lang="hu-HU" sz="40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Javaslat</a:t>
            </a:r>
          </a:p>
        </p:txBody>
      </p:sp>
      <p:sp>
        <p:nvSpPr>
          <p:cNvPr id="348" name="Shape 348"/>
          <p:cNvSpPr txBox="1"/>
          <p:nvPr>
            <p:ph idx="1" type="body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-279400" lvl="0" marL="342900" marR="0" rtl="0" algn="l">
              <a:spcBef>
                <a:spcPts val="480"/>
              </a:spcBef>
              <a:buClr>
                <a:schemeClr val="accent1"/>
              </a:buClr>
              <a:buSzPct val="45833"/>
              <a:buFont typeface="Arial"/>
              <a:buChar char="●"/>
            </a:pPr>
            <a:r>
              <a:rPr b="0" i="0" lang="hu-HU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 legfelsőbb bíróság állásfoglalásai a korábbi szakértői véleményen alapulnak javarészt, ezért a szakma feladata a korszerűbb szakmai elvek bevezetése és elfogadtatása a bírósági gyakorlatban.</a:t>
            </a:r>
          </a:p>
        </p:txBody>
      </p:sp>
      <p:sp>
        <p:nvSpPr>
          <p:cNvPr id="349" name="Shape 349"/>
          <p:cNvSpPr txBox="1"/>
          <p:nvPr/>
        </p:nvSpPr>
        <p:spPr>
          <a:xfrm>
            <a:off x="4932040" y="116632"/>
            <a:ext cx="302433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i="0" lang="hu-HU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EURO-IMMO Szakértői Kft.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53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Shape 354"/>
          <p:cNvSpPr txBox="1"/>
          <p:nvPr>
            <p:ph idx="1" type="body"/>
          </p:nvPr>
        </p:nvSpPr>
        <p:spPr>
          <a:xfrm>
            <a:off x="1043492" y="1052736"/>
            <a:ext cx="6777317" cy="4779893"/>
          </a:xfrm>
          <a:prstGeom prst="rect">
            <a:avLst/>
          </a:prstGeom>
          <a:solidFill>
            <a:schemeClr val="lt1"/>
          </a:solidFill>
          <a:ln cap="flat" cmpd="sng" w="15875">
            <a:solidFill>
              <a:schemeClr val="accent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-5080" lvl="0" marL="68580" marR="0" rtl="0" algn="ctr">
              <a:spcBef>
                <a:spcPts val="480"/>
              </a:spcBef>
              <a:buClr>
                <a:schemeClr val="accent1"/>
              </a:buClr>
              <a:buSzPct val="250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5080" lvl="0" marL="68580" marR="0" rtl="0" algn="ctr">
              <a:spcBef>
                <a:spcPts val="1080"/>
              </a:spcBef>
              <a:buClr>
                <a:schemeClr val="accent1"/>
              </a:buClr>
              <a:buSzPct val="25000"/>
              <a:buFont typeface="Arial"/>
              <a:buNone/>
            </a:pPr>
            <a:r>
              <a:rPr b="0" i="0" lang="hu-HU" sz="5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Köszönöm </a:t>
            </a:r>
          </a:p>
          <a:p>
            <a:pPr indent="-5080" lvl="0" marL="68580" marR="0" rtl="0" algn="ctr">
              <a:spcBef>
                <a:spcPts val="1080"/>
              </a:spcBef>
              <a:buClr>
                <a:schemeClr val="accent1"/>
              </a:buClr>
              <a:buSzPct val="25000"/>
              <a:buFont typeface="Arial"/>
              <a:buNone/>
            </a:pPr>
            <a:r>
              <a:rPr b="0" i="0" lang="hu-HU" sz="5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 megtisztelő figyelmet!</a:t>
            </a:r>
          </a:p>
        </p:txBody>
      </p:sp>
      <p:sp>
        <p:nvSpPr>
          <p:cNvPr id="355" name="Shape 355"/>
          <p:cNvSpPr txBox="1"/>
          <p:nvPr/>
        </p:nvSpPr>
        <p:spPr>
          <a:xfrm>
            <a:off x="4932040" y="116632"/>
            <a:ext cx="302433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i="0" lang="hu-HU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EURO-IMMO Szakértői Kft.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66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Shape 267"/>
          <p:cNvSpPr txBox="1"/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accent1"/>
              </a:buClr>
              <a:buSzPct val="25000"/>
              <a:buFont typeface="Arial"/>
              <a:buNone/>
            </a:pPr>
            <a:r>
              <a:rPr b="0" i="0" lang="hu-HU" sz="36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Alapvető törvények, jogszabályok</a:t>
            </a:r>
          </a:p>
        </p:txBody>
      </p:sp>
      <p:sp>
        <p:nvSpPr>
          <p:cNvPr id="268" name="Shape 268"/>
          <p:cNvSpPr txBox="1"/>
          <p:nvPr>
            <p:ph idx="1" type="body"/>
          </p:nvPr>
        </p:nvSpPr>
        <p:spPr>
          <a:xfrm>
            <a:off x="1043492" y="2323652"/>
            <a:ext cx="7056900" cy="35089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-279400" lvl="0" marL="342900" marR="0" rtl="0" algn="l">
              <a:spcBef>
                <a:spcPts val="480"/>
              </a:spcBef>
              <a:buClr>
                <a:schemeClr val="accent1"/>
              </a:buClr>
              <a:buSzPct val="45833"/>
              <a:buFont typeface="Arial"/>
              <a:buChar char="●"/>
            </a:pPr>
            <a:r>
              <a:rPr b="0" i="0" lang="hu-HU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 kisajátításról szóló 1976 évi 24 sz. törvényerejű rendelet.</a:t>
            </a:r>
          </a:p>
          <a:p>
            <a:pPr indent="-279400" lvl="0" marL="342900" marR="0" rtl="0" algn="l">
              <a:spcBef>
                <a:spcPts val="480"/>
              </a:spcBef>
              <a:buClr>
                <a:schemeClr val="accent1"/>
              </a:buClr>
              <a:buSzPct val="45833"/>
              <a:buFont typeface="Arial"/>
              <a:buChar char="●"/>
            </a:pPr>
            <a:r>
              <a:rPr b="0" i="0" lang="hu-HU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 rendelet végrehajtásáról szóló 33/1976. (IX.5 ) MT rendelet.</a:t>
            </a:r>
          </a:p>
          <a:p>
            <a:pPr indent="-279400" lvl="0" marL="342900" marR="0" rtl="0" algn="l">
              <a:spcBef>
                <a:spcPts val="480"/>
              </a:spcBef>
              <a:buClr>
                <a:schemeClr val="accent1"/>
              </a:buClr>
              <a:buSzPct val="45833"/>
              <a:buFont typeface="Arial"/>
              <a:buChar char="●"/>
            </a:pPr>
            <a:r>
              <a:rPr b="0" i="0" lang="hu-HU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Az 1990 évi XXII sz. törvény.</a:t>
            </a:r>
          </a:p>
          <a:p>
            <a:pPr indent="-279400" lvl="0" marL="342900" marR="0" rtl="0" algn="l">
              <a:spcBef>
                <a:spcPts val="480"/>
              </a:spcBef>
              <a:buClr>
                <a:schemeClr val="accent1"/>
              </a:buClr>
              <a:buSzPct val="45833"/>
              <a:buFont typeface="Arial"/>
              <a:buChar char="●"/>
            </a:pPr>
            <a:r>
              <a:rPr b="0" i="0" lang="hu-HU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Az Alkotmány 13§-ának megfelelően hangsúlyozzák:kisajátításra csak kivételesen és közérdekből, azonnali és feltétlen kártalanítás ellenében kerülhet sor.</a:t>
            </a:r>
          </a:p>
        </p:txBody>
      </p:sp>
      <p:pic>
        <p:nvPicPr>
          <p:cNvPr id="269" name="Shape 26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164288" y="908720"/>
            <a:ext cx="1285875" cy="1428750"/>
          </a:xfrm>
          <a:prstGeom prst="rect">
            <a:avLst/>
          </a:prstGeom>
          <a:noFill/>
          <a:ln>
            <a:noFill/>
          </a:ln>
        </p:spPr>
      </p:pic>
      <p:sp>
        <p:nvSpPr>
          <p:cNvPr id="270" name="Shape 270"/>
          <p:cNvSpPr txBox="1"/>
          <p:nvPr/>
        </p:nvSpPr>
        <p:spPr>
          <a:xfrm>
            <a:off x="4932040" y="116632"/>
            <a:ext cx="302433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i="0" lang="hu-HU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EURO-IMMO Szakértői Kft.</a:t>
            </a:r>
          </a:p>
        </p:txBody>
      </p:sp>
    </p:spTree>
  </p:cSld>
  <p:clrMapOvr>
    <a:masterClrMapping/>
  </p:clrMapOvr>
  <p:transition spd="med"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26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26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26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26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74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Shape 275"/>
          <p:cNvSpPr txBox="1"/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accent1"/>
              </a:buClr>
              <a:buSzPct val="25000"/>
              <a:buFont typeface="Arial"/>
              <a:buNone/>
            </a:pPr>
            <a:r>
              <a:rPr b="0" i="0" lang="hu-HU" sz="36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Bírósági állásfoglalások, korábbi döntések</a:t>
            </a:r>
          </a:p>
        </p:txBody>
      </p:sp>
      <p:sp>
        <p:nvSpPr>
          <p:cNvPr id="276" name="Shape 276"/>
          <p:cNvSpPr txBox="1"/>
          <p:nvPr>
            <p:ph idx="1" type="body"/>
          </p:nvPr>
        </p:nvSpPr>
        <p:spPr>
          <a:xfrm>
            <a:off x="1043492" y="2323652"/>
            <a:ext cx="7056900" cy="35089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-279400" lvl="0" marL="342900" marR="0" rtl="0" algn="l">
              <a:spcBef>
                <a:spcPts val="480"/>
              </a:spcBef>
              <a:buClr>
                <a:schemeClr val="accent1"/>
              </a:buClr>
              <a:buSzPct val="52380"/>
              <a:buFont typeface="Arial"/>
              <a:buChar char="●"/>
            </a:pPr>
            <a:r>
              <a:rPr b="0" i="0" lang="hu-HU" sz="205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Legfelsőbb Bíróság Közigazgatási Kollégiuma több kollégiumi állásfoglalásban értelmezi a rendelkezéseket.</a:t>
            </a:r>
            <a:br>
              <a:rPr b="0" i="0" lang="hu-HU" sz="205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hu-HU" sz="205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pl.16/2010.(XI.8) KK vélemény a kisajátítási kártalanítás összegének megállapításával és a kisajátítási perekkel kapcsolatos egyes kérdésekről.</a:t>
            </a:r>
          </a:p>
          <a:p>
            <a:pPr indent="-279400" lvl="0" marL="342900" marR="0" rtl="0" algn="l">
              <a:spcBef>
                <a:spcPts val="480"/>
              </a:spcBef>
              <a:buClr>
                <a:schemeClr val="accent1"/>
              </a:buClr>
              <a:buSzPct val="52380"/>
              <a:buFont typeface="Arial"/>
              <a:buChar char="●"/>
            </a:pPr>
            <a:r>
              <a:rPr b="0" i="0" lang="hu-HU" sz="205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Az Alkotmánybíróság 35/2005(IX.29) AB határozatát követően létrejött a kisajátításról szóló 2007 évi CXXIII.sz törvény (Ktv)</a:t>
            </a:r>
          </a:p>
          <a:p>
            <a:pPr indent="-279400" lvl="0" marL="342900" marR="0" rtl="0" algn="l">
              <a:spcBef>
                <a:spcPts val="480"/>
              </a:spcBef>
              <a:buClr>
                <a:schemeClr val="accent1"/>
              </a:buClr>
              <a:buSzPct val="52380"/>
              <a:buFont typeface="Arial"/>
              <a:buChar char="●"/>
            </a:pPr>
            <a:r>
              <a:rPr b="0" i="0" lang="hu-HU" sz="205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Ezt követően a Közigazgatási Kollégium módosította korábbi döntéseit</a:t>
            </a:r>
            <a:br>
              <a:rPr b="0" i="0" lang="hu-HU" sz="205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</a:p>
        </p:txBody>
      </p:sp>
      <p:sp>
        <p:nvSpPr>
          <p:cNvPr id="277" name="Shape 277"/>
          <p:cNvSpPr txBox="1"/>
          <p:nvPr/>
        </p:nvSpPr>
        <p:spPr>
          <a:xfrm>
            <a:off x="4932040" y="116632"/>
            <a:ext cx="302433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i="0" lang="hu-HU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EURO-IMMO Szakértői Kft.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8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Shape 282"/>
          <p:cNvSpPr txBox="1"/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accent1"/>
              </a:buClr>
              <a:buSzPct val="25000"/>
              <a:buFont typeface="Arial"/>
              <a:buNone/>
            </a:pPr>
            <a:r>
              <a:rPr b="0" i="0" lang="hu-HU" sz="36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16/2010. Közigazgatási Kollégium véleménye</a:t>
            </a:r>
          </a:p>
        </p:txBody>
      </p:sp>
      <p:sp>
        <p:nvSpPr>
          <p:cNvPr id="283" name="Shape 283"/>
          <p:cNvSpPr txBox="1"/>
          <p:nvPr>
            <p:ph idx="1" type="body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-279400" lvl="0" marL="342900" marR="0" rtl="0" algn="l">
              <a:spcBef>
                <a:spcPts val="480"/>
              </a:spcBef>
              <a:buClr>
                <a:schemeClr val="accent1"/>
              </a:buClr>
              <a:buSzPct val="84615"/>
              <a:buFont typeface="Arial"/>
              <a:buChar char="●"/>
            </a:pPr>
            <a:r>
              <a:rPr b="1" i="0" lang="hu-HU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Ezek közül néhány lényeges....</a:t>
            </a:r>
          </a:p>
          <a:p>
            <a:pPr indent="-279400" lvl="0" marL="342900" marR="0" rtl="0" algn="l">
              <a:spcBef>
                <a:spcPts val="480"/>
              </a:spcBef>
              <a:buClr>
                <a:schemeClr val="accent1"/>
              </a:buClr>
              <a:buSzPct val="45833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79400" lvl="0" marL="342900" marR="0" rtl="0" algn="l">
              <a:spcBef>
                <a:spcPts val="480"/>
              </a:spcBef>
              <a:buClr>
                <a:schemeClr val="accent1"/>
              </a:buClr>
              <a:buSzPct val="84615"/>
              <a:buFont typeface="Arial"/>
              <a:buChar char="●"/>
            </a:pPr>
            <a:r>
              <a:rPr b="0" i="0" lang="hu-HU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Főszabályként az ingatlan kisajátításáért járó kártalanítás összegének megállapításakor az összehasonlításra alkalmas ingatlanok helyben kialakult - a kisajátítás időpontjában fennálló - forgalmi értéke irányadó. Ennek során a széles körben, huzamosabb ideig fennálló érték vehető figyelembe [Ktv. 9. § (3) bekezdés a) pont].</a:t>
            </a:r>
          </a:p>
          <a:p>
            <a:pPr indent="-279400" lvl="0" marL="342900" marR="0" rtl="0" algn="l">
              <a:spcBef>
                <a:spcPts val="480"/>
              </a:spcBef>
              <a:buClr>
                <a:schemeClr val="accent1"/>
              </a:buClr>
              <a:buSzPct val="45833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79400" lvl="0" marL="342900" marR="0" rtl="0" algn="l">
              <a:spcBef>
                <a:spcPts val="480"/>
              </a:spcBef>
              <a:buClr>
                <a:schemeClr val="accent1"/>
              </a:buClr>
              <a:buSzPct val="84615"/>
              <a:buFont typeface="Arial"/>
              <a:buChar char="●"/>
            </a:pPr>
            <a:r>
              <a:rPr b="0" i="0" lang="hu-HU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 mezőgazdasági rendeltetésű ingatlan esetében a kártalanítás összegét kizárólag az aranykorona érték alapulvételével nem lehet megállapítani.</a:t>
            </a:r>
          </a:p>
          <a:p>
            <a:pPr indent="-279400" lvl="0" marL="342900" marR="0" rtl="0" algn="l">
              <a:spcBef>
                <a:spcPts val="480"/>
              </a:spcBef>
              <a:buClr>
                <a:schemeClr val="accent1"/>
              </a:buClr>
              <a:buSzPct val="45833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79400" lvl="0" marL="342900" marR="0" rtl="0" algn="l">
              <a:spcBef>
                <a:spcPts val="480"/>
              </a:spcBef>
              <a:buClr>
                <a:schemeClr val="accent1"/>
              </a:buClr>
              <a:buSzPct val="84615"/>
              <a:buFont typeface="Arial"/>
              <a:buChar char="●"/>
            </a:pPr>
            <a:r>
              <a:rPr b="0" i="0" lang="hu-HU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Amennyiben a kisajátítási határozat meghozatalát követően a bírósági eljárás során az ingatlan forgalmi értéke megváltozik, ez már nem hat ki a kártalanítás összegének meghatározására. A közigazgatási határozat jogerőre emelkedésével kezdődően járó kamat ellensúlyozza azt a hátrányt, amely a tulajdonost éri.</a:t>
            </a:r>
          </a:p>
          <a:p>
            <a:pPr indent="-279400" lvl="0" marL="342900" marR="0" rtl="0" algn="l">
              <a:spcBef>
                <a:spcPts val="480"/>
              </a:spcBef>
              <a:buClr>
                <a:schemeClr val="accent1"/>
              </a:buClr>
              <a:buSzPct val="45833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79400" lvl="0" marL="342900" marR="0" rtl="0" algn="l">
              <a:spcBef>
                <a:spcPts val="480"/>
              </a:spcBef>
              <a:buClr>
                <a:schemeClr val="accent1"/>
              </a:buClr>
              <a:buSzPct val="84615"/>
              <a:buFont typeface="Arial"/>
              <a:buChar char="●"/>
            </a:pPr>
            <a:r>
              <a:rPr b="0" i="0" lang="hu-HU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Kisajátítási perben a tulajdonosok polgári jogi vitáját nem lehet elbírálni.</a:t>
            </a:r>
          </a:p>
          <a:p>
            <a:pPr indent="-279400" lvl="0" marL="342900" marR="0" rtl="0" algn="l">
              <a:spcBef>
                <a:spcPts val="480"/>
              </a:spcBef>
              <a:buClr>
                <a:schemeClr val="accent1"/>
              </a:buClr>
              <a:buSzPct val="45833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87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Shape 288"/>
          <p:cNvSpPr txBox="1"/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accent1"/>
              </a:buClr>
              <a:buSzPct val="25000"/>
              <a:buFont typeface="Arial"/>
              <a:buNone/>
            </a:pPr>
            <a:r>
              <a:rPr b="0" i="0" lang="hu-HU" sz="36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Bírósági állásfoglalások, korábbi döntések</a:t>
            </a:r>
          </a:p>
        </p:txBody>
      </p:sp>
      <p:sp>
        <p:nvSpPr>
          <p:cNvPr id="289" name="Shape 289"/>
          <p:cNvSpPr txBox="1"/>
          <p:nvPr>
            <p:ph idx="1" type="body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-279400" lvl="0" marL="342900" marR="0" rtl="0" algn="l">
              <a:spcBef>
                <a:spcPts val="480"/>
              </a:spcBef>
              <a:buClr>
                <a:schemeClr val="accent1"/>
              </a:buClr>
              <a:buSzPct val="45833"/>
              <a:buFont typeface="Arial"/>
              <a:buChar char="●"/>
            </a:pPr>
            <a:r>
              <a:rPr b="0" i="0" lang="hu-HU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 korábbi döntésekben több olyan értelmezési kérdés is található , amelyek a bírói gyakorlat folyamatosságának fenn tartása végett- az új rendelkezések mellett is helytállóak, és amelyek alkalmazását a Kollégium indokoltnak véli.</a:t>
            </a:r>
          </a:p>
        </p:txBody>
      </p:sp>
      <p:pic>
        <p:nvPicPr>
          <p:cNvPr id="290" name="Shape 29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444208" y="764704"/>
            <a:ext cx="2000250" cy="1481138"/>
          </a:xfrm>
          <a:prstGeom prst="rect">
            <a:avLst/>
          </a:prstGeom>
          <a:noFill/>
          <a:ln>
            <a:noFill/>
          </a:ln>
        </p:spPr>
      </p:pic>
      <p:sp>
        <p:nvSpPr>
          <p:cNvPr id="291" name="Shape 291"/>
          <p:cNvSpPr txBox="1"/>
          <p:nvPr/>
        </p:nvSpPr>
        <p:spPr>
          <a:xfrm>
            <a:off x="4932040" y="116632"/>
            <a:ext cx="302433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i="0" lang="hu-HU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EURO-IMMO Szakértői Kft.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95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Shape 296"/>
          <p:cNvSpPr txBox="1"/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accent1"/>
              </a:buClr>
              <a:buSzPct val="25000"/>
              <a:buFont typeface="Arial"/>
              <a:buNone/>
            </a:pPr>
            <a:r>
              <a:rPr b="0" i="0" lang="hu-HU" sz="36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Ki lehet kisajátítási igazságügyi szakértő?</a:t>
            </a:r>
          </a:p>
        </p:txBody>
      </p:sp>
      <p:sp>
        <p:nvSpPr>
          <p:cNvPr id="297" name="Shape 297"/>
          <p:cNvSpPr txBox="1"/>
          <p:nvPr>
            <p:ph idx="1" type="body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-279400" lvl="0" marL="342900" marR="0" rtl="0" algn="l">
              <a:spcBef>
                <a:spcPts val="480"/>
              </a:spcBef>
              <a:buClr>
                <a:schemeClr val="accent1"/>
              </a:buClr>
              <a:buSzPct val="45833"/>
              <a:buFont typeface="Arial"/>
              <a:buChar char="●"/>
            </a:pPr>
            <a:r>
              <a:rPr b="0" i="0" lang="hu-HU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Ki lehet kisajátítási igazságügyi szakértő. </a:t>
            </a:r>
            <a:br>
              <a:rPr b="0" i="0" lang="hu-HU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hu-HU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 speciális meghatározást ma már nem alkalmazzák. </a:t>
            </a:r>
          </a:p>
          <a:p>
            <a:pPr indent="-279400" lvl="0" marL="342900" marR="0" rtl="0" algn="l">
              <a:spcBef>
                <a:spcPts val="480"/>
              </a:spcBef>
              <a:buClr>
                <a:schemeClr val="accent1"/>
              </a:buClr>
              <a:buSzPct val="45833"/>
              <a:buFont typeface="Arial"/>
              <a:buChar char="●"/>
            </a:pPr>
            <a:r>
              <a:rPr b="0" i="0" lang="hu-HU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Kisajátítási ügyekben az új minisztériumi szakterületek megalkotásától kezdve az ingatlan értékbecslő igazságügyi szakértők is eljárhatnak.</a:t>
            </a:r>
          </a:p>
          <a:p>
            <a:pPr indent="-279400" lvl="0" marL="342900" marR="0" rtl="0" algn="l">
              <a:spcBef>
                <a:spcPts val="480"/>
              </a:spcBef>
              <a:buClr>
                <a:schemeClr val="accent1"/>
              </a:buClr>
              <a:buSzPct val="45833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8" name="Shape 298"/>
          <p:cNvSpPr txBox="1"/>
          <p:nvPr/>
        </p:nvSpPr>
        <p:spPr>
          <a:xfrm>
            <a:off x="4932040" y="116632"/>
            <a:ext cx="302433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i="0" lang="hu-HU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EURO-IMMO Szakértői Kft.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02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Shape 303"/>
          <p:cNvSpPr txBox="1"/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accent1"/>
              </a:buClr>
              <a:buSzPct val="25000"/>
              <a:buFont typeface="Arial"/>
              <a:buNone/>
            </a:pPr>
            <a:r>
              <a:rPr b="0" i="0" lang="hu-HU" sz="36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Kisajátítási ügyek hogyan kerülnek bíróságra?</a:t>
            </a:r>
          </a:p>
        </p:txBody>
      </p:sp>
      <p:sp>
        <p:nvSpPr>
          <p:cNvPr id="304" name="Shape 304"/>
          <p:cNvSpPr txBox="1"/>
          <p:nvPr>
            <p:ph idx="1" type="body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-279400" lvl="0" marL="342900" marR="0" rtl="0" algn="l">
              <a:spcBef>
                <a:spcPts val="480"/>
              </a:spcBef>
              <a:buClr>
                <a:schemeClr val="accent1"/>
              </a:buClr>
              <a:buSzPct val="50000"/>
              <a:buFont typeface="Arial"/>
              <a:buChar char="●"/>
            </a:pPr>
            <a:r>
              <a:rPr b="0" i="0" lang="hu-HU" sz="2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 Közigazgatási Hivatal által kirendelt szakértő szakvéleményét a kisajátítással érintett nem fogadja el.</a:t>
            </a:r>
          </a:p>
          <a:p>
            <a:pPr indent="-279400" lvl="0" marL="342900" marR="0" rtl="0" algn="l">
              <a:spcBef>
                <a:spcPts val="480"/>
              </a:spcBef>
              <a:buClr>
                <a:schemeClr val="accent1"/>
              </a:buClr>
              <a:buSzPct val="50000"/>
              <a:buFont typeface="Arial"/>
              <a:buChar char="●"/>
            </a:pPr>
            <a:r>
              <a:rPr b="0" i="0" lang="hu-HU" sz="2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 bíróság meghallgatja , a kirendelt szakértőt ill.  igazságügyi szakértőt rendel ki. </a:t>
            </a:r>
          </a:p>
          <a:p>
            <a:pPr indent="-279400" lvl="0" marL="342900" marR="0" rtl="0" algn="l">
              <a:spcBef>
                <a:spcPts val="480"/>
              </a:spcBef>
              <a:buClr>
                <a:schemeClr val="accent1"/>
              </a:buClr>
              <a:buSzPct val="50000"/>
              <a:buFont typeface="Arial"/>
              <a:buChar char="●"/>
            </a:pPr>
            <a:r>
              <a:rPr b="0" i="0" lang="hu-HU" sz="2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 perben eljáró szakértő eltérő véleménye esetén elrendeli a szakvélemények közötti ellentmondás feloldását.</a:t>
            </a:r>
          </a:p>
          <a:p>
            <a:pPr indent="-279400" lvl="0" marL="342900" marR="0" rtl="0" algn="l">
              <a:spcBef>
                <a:spcPts val="480"/>
              </a:spcBef>
              <a:buClr>
                <a:schemeClr val="accent1"/>
              </a:buClr>
              <a:buSzPct val="50000"/>
              <a:buFont typeface="Arial"/>
              <a:buChar char="●"/>
            </a:pPr>
            <a:r>
              <a:rPr b="0" i="0" lang="hu-HU" sz="2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Legfelső Bíróságra eljutó ügyek esetén esetleg új eljárás , új szakértő bevezetése.</a:t>
            </a:r>
          </a:p>
        </p:txBody>
      </p:sp>
      <p:pic>
        <p:nvPicPr>
          <p:cNvPr id="305" name="Shape 30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948264" y="1162050"/>
            <a:ext cx="1524000" cy="1133475"/>
          </a:xfrm>
          <a:prstGeom prst="rect">
            <a:avLst/>
          </a:prstGeom>
          <a:noFill/>
          <a:ln>
            <a:noFill/>
          </a:ln>
        </p:spPr>
      </p:pic>
      <p:sp>
        <p:nvSpPr>
          <p:cNvPr id="306" name="Shape 306"/>
          <p:cNvSpPr txBox="1"/>
          <p:nvPr/>
        </p:nvSpPr>
        <p:spPr>
          <a:xfrm>
            <a:off x="4932040" y="116632"/>
            <a:ext cx="302433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i="0" lang="hu-HU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EURO-IMMO Szakértői Kft.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10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Shape 311"/>
          <p:cNvSpPr txBox="1"/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accent1"/>
              </a:buClr>
              <a:buSzPct val="25000"/>
              <a:buFont typeface="Arial"/>
              <a:buNone/>
            </a:pPr>
            <a:r>
              <a:rPr b="0" i="0" lang="hu-HU" sz="40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Szakértő</a:t>
            </a:r>
          </a:p>
        </p:txBody>
      </p:sp>
      <p:sp>
        <p:nvSpPr>
          <p:cNvPr id="312" name="Shape 312"/>
          <p:cNvSpPr txBox="1"/>
          <p:nvPr>
            <p:ph idx="1" type="body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-279400" lvl="0" marL="342900" marR="0" rtl="0" algn="l">
              <a:spcBef>
                <a:spcPts val="480"/>
              </a:spcBef>
              <a:buClr>
                <a:schemeClr val="accent1"/>
              </a:buClr>
              <a:buSzPct val="45833"/>
              <a:buFont typeface="Arial"/>
              <a:buChar char="●"/>
            </a:pPr>
            <a:r>
              <a:rPr b="0" i="0" lang="hu-HU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Szakértő kizárólag szakkérdésekben foglalhat állást jogi kérdések nem.</a:t>
            </a:r>
          </a:p>
          <a:p>
            <a:pPr indent="-279400" lvl="0" marL="342900" marR="0" rtl="0" algn="l">
              <a:spcBef>
                <a:spcPts val="480"/>
              </a:spcBef>
              <a:buClr>
                <a:schemeClr val="accent1"/>
              </a:buClr>
              <a:buSzPct val="45833"/>
              <a:buFont typeface="Arial"/>
              <a:buChar char="●"/>
            </a:pPr>
            <a:r>
              <a:rPr b="0" i="0" lang="hu-HU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Tartoznak és tartozhatnak a kompetenciájába annak ellenére, hogy azok ismerete közreműködéséhez szükséges.</a:t>
            </a:r>
          </a:p>
        </p:txBody>
      </p:sp>
      <p:sp>
        <p:nvSpPr>
          <p:cNvPr id="313" name="Shape 313"/>
          <p:cNvSpPr txBox="1"/>
          <p:nvPr/>
        </p:nvSpPr>
        <p:spPr>
          <a:xfrm>
            <a:off x="4932040" y="116632"/>
            <a:ext cx="302433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i="0" lang="hu-HU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EURO-IMMO Szakértői Kft.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17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Shape 318"/>
          <p:cNvSpPr txBox="1"/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accent1"/>
              </a:buClr>
              <a:buSzPct val="25000"/>
              <a:buFont typeface="Arial"/>
              <a:buNone/>
            </a:pPr>
            <a:r>
              <a:rPr b="0" i="0" lang="hu-HU" sz="36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Milyen szakértői módszereket alkalmazhat a szakértő?</a:t>
            </a:r>
          </a:p>
        </p:txBody>
      </p:sp>
      <p:sp>
        <p:nvSpPr>
          <p:cNvPr id="319" name="Shape 319"/>
          <p:cNvSpPr txBox="1"/>
          <p:nvPr>
            <p:ph idx="1" type="body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-5080" lvl="0" marL="68580" marR="0" rtl="0" algn="l">
              <a:spcBef>
                <a:spcPts val="480"/>
              </a:spcBef>
              <a:buClr>
                <a:schemeClr val="accent1"/>
              </a:buClr>
              <a:buSzPct val="25000"/>
              <a:buFont typeface="Arial"/>
              <a:buNone/>
            </a:pPr>
            <a:r>
              <a:rPr b="0" i="0" lang="hu-HU" sz="115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 termőföld értékelésének több módszere ismeretes.</a:t>
            </a:r>
            <a:br>
              <a:rPr b="0" i="0" lang="hu-HU" sz="115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hu-HU" sz="115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Nemzeti Földalap értékelési rendszere . Termőföldek hitelbiztosítéki értékének meghatározása, TER program , kizárólag az aranykorona érték meghatározása.</a:t>
            </a:r>
          </a:p>
          <a:p>
            <a:pPr indent="-5080" lvl="0" marL="68580" marR="0" rtl="0" algn="l">
              <a:spcBef>
                <a:spcPts val="480"/>
              </a:spcBef>
              <a:buClr>
                <a:schemeClr val="accent1"/>
              </a:buClr>
              <a:buSzPct val="250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5080" lvl="0" marL="68580" marR="0" rtl="0" algn="l">
              <a:spcBef>
                <a:spcPts val="480"/>
              </a:spcBef>
              <a:buClr>
                <a:schemeClr val="accent1"/>
              </a:buClr>
              <a:buSzPct val="25000"/>
              <a:buFont typeface="Arial"/>
              <a:buNone/>
            </a:pPr>
            <a:r>
              <a:rPr b="0" i="0" lang="hu-HU" sz="115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Probléma:</a:t>
            </a:r>
          </a:p>
          <a:p>
            <a:pPr indent="-5080" lvl="0" marL="68580" marR="0" rtl="0" algn="l">
              <a:spcBef>
                <a:spcPts val="480"/>
              </a:spcBef>
              <a:buClr>
                <a:schemeClr val="accent1"/>
              </a:buClr>
              <a:buSzPct val="250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5080" lvl="0" marL="68580" marR="0" rtl="0" algn="l">
              <a:spcBef>
                <a:spcPts val="480"/>
              </a:spcBef>
              <a:buClr>
                <a:schemeClr val="accent1"/>
              </a:buClr>
              <a:buSzPct val="25000"/>
              <a:buFont typeface="Arial"/>
              <a:buNone/>
            </a:pPr>
            <a:r>
              <a:rPr b="0" i="0" lang="hu-HU" sz="115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1. Mezőgazdasági hasznosíthatóságú ingatlanok-hasonló jellegű ingatlanok forgalmának</a:t>
            </a:r>
          </a:p>
          <a:p>
            <a:pPr indent="-5080" lvl="0" marL="68580" marR="0" rtl="0" algn="l">
              <a:spcBef>
                <a:spcPts val="480"/>
              </a:spcBef>
              <a:buClr>
                <a:schemeClr val="accent1"/>
              </a:buClr>
              <a:buSzPct val="25000"/>
              <a:buFont typeface="Arial"/>
              <a:buNone/>
            </a:pPr>
            <a:r>
              <a:rPr b="0" i="0" lang="hu-HU" sz="115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adataiból-kérdés, hogy felhasználhatók-e a térségben a kisajátításban kialakult,</a:t>
            </a:r>
          </a:p>
          <a:p>
            <a:pPr indent="-5080" lvl="0" marL="68580" marR="0" rtl="0" algn="l">
              <a:spcBef>
                <a:spcPts val="480"/>
              </a:spcBef>
              <a:buClr>
                <a:schemeClr val="accent1"/>
              </a:buClr>
              <a:buSzPct val="25000"/>
              <a:buFont typeface="Arial"/>
              <a:buNone/>
            </a:pPr>
            <a:r>
              <a:rPr b="0" i="0" lang="hu-HU" sz="115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általában a térségi átlagárat meghaladó átlagárak-ebben a bírósági gyakorlat eltérő</a:t>
            </a:r>
          </a:p>
          <a:p>
            <a:pPr indent="-5080" lvl="0" marL="68580" marR="0" rtl="0" algn="l">
              <a:spcBef>
                <a:spcPts val="480"/>
              </a:spcBef>
              <a:buClr>
                <a:schemeClr val="accent1"/>
              </a:buClr>
              <a:buSzPct val="25000"/>
              <a:buFont typeface="Arial"/>
              <a:buNone/>
            </a:pPr>
            <a:r>
              <a:rPr b="0" i="0" lang="hu-HU" sz="115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Nem mezőgazdasági övezetbe sorolt, de mg. hasznosítású, és az ing. nyilvántartásban</a:t>
            </a:r>
          </a:p>
          <a:p>
            <a:pPr indent="-5080" lvl="0" marL="68580" marR="0" rtl="0" algn="l">
              <a:spcBef>
                <a:spcPts val="480"/>
              </a:spcBef>
              <a:buClr>
                <a:schemeClr val="accent1"/>
              </a:buClr>
              <a:buSzPct val="250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5080" lvl="0" marL="68580" marR="0" rtl="0" algn="l">
              <a:spcBef>
                <a:spcPts val="480"/>
              </a:spcBef>
              <a:buClr>
                <a:schemeClr val="accent1"/>
              </a:buClr>
              <a:buSzPct val="25000"/>
              <a:buFont typeface="Arial"/>
              <a:buNone/>
            </a:pPr>
            <a:r>
              <a:rPr b="0" i="0" lang="hu-HU" sz="115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2.mezőgazdasági területként nyilvántartott ingatlanok esetében az ingatlanszakértői</a:t>
            </a:r>
          </a:p>
          <a:p>
            <a:pPr indent="-5080" lvl="0" marL="68580" marR="0" rtl="0" algn="l">
              <a:spcBef>
                <a:spcPts val="480"/>
              </a:spcBef>
              <a:buClr>
                <a:schemeClr val="accent1"/>
              </a:buClr>
              <a:buSzPct val="25000"/>
              <a:buFont typeface="Arial"/>
              <a:buNone/>
            </a:pPr>
            <a:r>
              <a:rPr b="0" i="0" lang="hu-HU" sz="115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gyakorlat a jövőbeni hasznosíthatóságot figyelembe veszi, azonban a bírásági gyakorlat,</a:t>
            </a:r>
          </a:p>
          <a:p>
            <a:pPr indent="-5080" lvl="0" marL="68580" marR="0" rtl="0" algn="l">
              <a:spcBef>
                <a:spcPts val="480"/>
              </a:spcBef>
              <a:buClr>
                <a:schemeClr val="accent1"/>
              </a:buClr>
              <a:buSzPct val="25000"/>
              <a:buFont typeface="Arial"/>
              <a:buNone/>
            </a:pPr>
            <a:r>
              <a:rPr b="0" i="0" lang="hu-HU" sz="115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elsősorban a LB döntéseire hivatkozva a „kisajátításkori jellemzőket” helyezi előtérbe,</a:t>
            </a:r>
          </a:p>
          <a:p>
            <a:pPr indent="-5080" lvl="0" marL="68580" marR="0" rtl="0" algn="l">
              <a:spcBef>
                <a:spcPts val="480"/>
              </a:spcBef>
              <a:buClr>
                <a:schemeClr val="accent1"/>
              </a:buClr>
              <a:buSzPct val="25000"/>
              <a:buFont typeface="Arial"/>
              <a:buNone/>
            </a:pPr>
            <a:r>
              <a:rPr b="0" i="0" lang="hu-HU" sz="115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és nem támogatja a más célú, jövőbeni hasznosíthatóság figyelembe vételét.</a:t>
            </a:r>
          </a:p>
        </p:txBody>
      </p:sp>
      <p:sp>
        <p:nvSpPr>
          <p:cNvPr id="320" name="Shape 320"/>
          <p:cNvSpPr txBox="1"/>
          <p:nvPr/>
        </p:nvSpPr>
        <p:spPr>
          <a:xfrm>
            <a:off x="4932040" y="116632"/>
            <a:ext cx="302433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i="0" lang="hu-HU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EURO-IMMO Szakértői Kft.</a:t>
            </a:r>
          </a:p>
        </p:txBody>
      </p:sp>
    </p:spTree>
  </p:cSld>
  <p:clrMapOvr>
    <a:masterClrMapping/>
  </p:clrMapOvr>
  <p:transition spd="slow">
    <p:fade thruBlk="1"/>
  </p:transition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">
  <a:themeElements>
    <a:clrScheme name="Austin">
      <a:dk1>
        <a:srgbClr val="000000"/>
      </a:dk1>
      <a:lt1>
        <a:srgbClr val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